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1" r:id="rId6"/>
    <p:sldId id="260" r:id="rId7"/>
    <p:sldId id="262" r:id="rId8"/>
    <p:sldId id="263" r:id="rId9"/>
    <p:sldId id="264" r:id="rId10"/>
    <p:sldId id="265" r:id="rId11"/>
    <p:sldId id="287" r:id="rId12"/>
    <p:sldId id="272" r:id="rId13"/>
    <p:sldId id="273" r:id="rId14"/>
    <p:sldId id="282" r:id="rId15"/>
    <p:sldId id="267" r:id="rId16"/>
    <p:sldId id="266" r:id="rId17"/>
    <p:sldId id="269" r:id="rId18"/>
    <p:sldId id="270" r:id="rId19"/>
    <p:sldId id="271" r:id="rId20"/>
    <p:sldId id="280" r:id="rId21"/>
    <p:sldId id="274" r:id="rId22"/>
    <p:sldId id="284" r:id="rId23"/>
    <p:sldId id="275" r:id="rId24"/>
    <p:sldId id="276" r:id="rId25"/>
    <p:sldId id="277" r:id="rId26"/>
    <p:sldId id="278" r:id="rId27"/>
    <p:sldId id="279" r:id="rId28"/>
    <p:sldId id="285" r:id="rId29"/>
    <p:sldId id="286" r:id="rId3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4" autoAdjust="0"/>
    <p:restoredTop sz="86397" autoAdjust="0"/>
  </p:normalViewPr>
  <p:slideViewPr>
    <p:cSldViewPr snapToGrid="0">
      <p:cViewPr varScale="1">
        <p:scale>
          <a:sx n="91" d="100"/>
          <a:sy n="91" d="100"/>
        </p:scale>
        <p:origin x="521" y="62"/>
      </p:cViewPr>
      <p:guideLst/>
    </p:cSldViewPr>
  </p:slideViewPr>
  <p:outlineViewPr>
    <p:cViewPr>
      <p:scale>
        <a:sx n="33" d="100"/>
        <a:sy n="33" d="100"/>
      </p:scale>
      <p:origin x="0" y="-216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Waloszek" userId="7667aeb2388d60ea" providerId="LiveId" clId="{034EC48B-28CB-4C2C-A0D6-4D1C8A658FB9}"/>
    <pc:docChg chg="undo custSel addSld delSld modSld sldOrd">
      <pc:chgData name="Damian Waloszek" userId="7667aeb2388d60ea" providerId="LiveId" clId="{034EC48B-28CB-4C2C-A0D6-4D1C8A658FB9}" dt="2023-05-30T09:30:45.789" v="3656" actId="20577"/>
      <pc:docMkLst>
        <pc:docMk/>
      </pc:docMkLst>
      <pc:sldChg chg="modSp mod">
        <pc:chgData name="Damian Waloszek" userId="7667aeb2388d60ea" providerId="LiveId" clId="{034EC48B-28CB-4C2C-A0D6-4D1C8A658FB9}" dt="2023-05-30T07:27:56.328" v="1070" actId="790"/>
        <pc:sldMkLst>
          <pc:docMk/>
          <pc:sldMk cId="809100609" sldId="256"/>
        </pc:sldMkLst>
        <pc:spChg chg="mod">
          <ac:chgData name="Damian Waloszek" userId="7667aeb2388d60ea" providerId="LiveId" clId="{034EC48B-28CB-4C2C-A0D6-4D1C8A658FB9}" dt="2023-05-30T07:27:56.328" v="1070" actId="790"/>
          <ac:spMkLst>
            <pc:docMk/>
            <pc:sldMk cId="809100609" sldId="256"/>
            <ac:spMk id="2" creationId="{09ECF943-FA5F-6F1D-C08E-8CA54CF4D95D}"/>
          </ac:spMkLst>
        </pc:spChg>
      </pc:sldChg>
      <pc:sldChg chg="addSp modSp mod">
        <pc:chgData name="Damian Waloszek" userId="7667aeb2388d60ea" providerId="LiveId" clId="{034EC48B-28CB-4C2C-A0D6-4D1C8A658FB9}" dt="2023-05-30T08:31:51.565" v="3381" actId="20577"/>
        <pc:sldMkLst>
          <pc:docMk/>
          <pc:sldMk cId="583479019" sldId="257"/>
        </pc:sldMkLst>
        <pc:spChg chg="mod">
          <ac:chgData name="Damian Waloszek" userId="7667aeb2388d60ea" providerId="LiveId" clId="{034EC48B-28CB-4C2C-A0D6-4D1C8A658FB9}" dt="2023-05-30T07:27:51.085" v="1069" actId="790"/>
          <ac:spMkLst>
            <pc:docMk/>
            <pc:sldMk cId="583479019" sldId="257"/>
            <ac:spMk id="2" creationId="{3C2100D7-5152-0B26-7E5E-9A2A6B56175C}"/>
          </ac:spMkLst>
        </pc:spChg>
        <pc:spChg chg="mod">
          <ac:chgData name="Damian Waloszek" userId="7667aeb2388d60ea" providerId="LiveId" clId="{034EC48B-28CB-4C2C-A0D6-4D1C8A658FB9}" dt="2023-05-30T08:31:51.565" v="3381" actId="20577"/>
          <ac:spMkLst>
            <pc:docMk/>
            <pc:sldMk cId="583479019" sldId="257"/>
            <ac:spMk id="3" creationId="{4A8E8CB3-640B-2C68-C60D-0D098E71DA9B}"/>
          </ac:spMkLst>
        </pc:spChg>
        <pc:picChg chg="add mod">
          <ac:chgData name="Damian Waloszek" userId="7667aeb2388d60ea" providerId="LiveId" clId="{034EC48B-28CB-4C2C-A0D6-4D1C8A658FB9}" dt="2023-05-30T06:44:15.269" v="3" actId="1076"/>
          <ac:picMkLst>
            <pc:docMk/>
            <pc:sldMk cId="583479019" sldId="257"/>
            <ac:picMk id="5" creationId="{BBA85C6E-8D90-303C-1DF2-E39DBBC057C5}"/>
          </ac:picMkLst>
        </pc:picChg>
      </pc:sldChg>
      <pc:sldChg chg="modSp new mod">
        <pc:chgData name="Damian Waloszek" userId="7667aeb2388d60ea" providerId="LiveId" clId="{034EC48B-28CB-4C2C-A0D6-4D1C8A658FB9}" dt="2023-05-30T07:27:45.166" v="1068" actId="790"/>
        <pc:sldMkLst>
          <pc:docMk/>
          <pc:sldMk cId="2719885273" sldId="258"/>
        </pc:sldMkLst>
        <pc:spChg chg="mod">
          <ac:chgData name="Damian Waloszek" userId="7667aeb2388d60ea" providerId="LiveId" clId="{034EC48B-28CB-4C2C-A0D6-4D1C8A658FB9}" dt="2023-05-30T07:27:40.794" v="1067" actId="790"/>
          <ac:spMkLst>
            <pc:docMk/>
            <pc:sldMk cId="2719885273" sldId="258"/>
            <ac:spMk id="2" creationId="{3249C09E-51BD-A632-1803-0CDE315A2880}"/>
          </ac:spMkLst>
        </pc:spChg>
        <pc:spChg chg="mod">
          <ac:chgData name="Damian Waloszek" userId="7667aeb2388d60ea" providerId="LiveId" clId="{034EC48B-28CB-4C2C-A0D6-4D1C8A658FB9}" dt="2023-05-30T07:27:45.166" v="1068" actId="790"/>
          <ac:spMkLst>
            <pc:docMk/>
            <pc:sldMk cId="2719885273" sldId="258"/>
            <ac:spMk id="3" creationId="{60580DF2-C5BA-57C5-B828-E60ABD7899BC}"/>
          </ac:spMkLst>
        </pc:spChg>
      </pc:sldChg>
      <pc:sldChg chg="modSp new mod">
        <pc:chgData name="Damian Waloszek" userId="7667aeb2388d60ea" providerId="LiveId" clId="{034EC48B-28CB-4C2C-A0D6-4D1C8A658FB9}" dt="2023-05-30T08:22:52.908" v="3314" actId="790"/>
        <pc:sldMkLst>
          <pc:docMk/>
          <pc:sldMk cId="3490737287" sldId="259"/>
        </pc:sldMkLst>
        <pc:spChg chg="mod">
          <ac:chgData name="Damian Waloszek" userId="7667aeb2388d60ea" providerId="LiveId" clId="{034EC48B-28CB-4C2C-A0D6-4D1C8A658FB9}" dt="2023-05-30T07:27:31.275" v="1065" actId="790"/>
          <ac:spMkLst>
            <pc:docMk/>
            <pc:sldMk cId="3490737287" sldId="259"/>
            <ac:spMk id="2" creationId="{11690F64-33E9-8FCF-447F-D1522DF1687F}"/>
          </ac:spMkLst>
        </pc:spChg>
        <pc:spChg chg="mod">
          <ac:chgData name="Damian Waloszek" userId="7667aeb2388d60ea" providerId="LiveId" clId="{034EC48B-28CB-4C2C-A0D6-4D1C8A658FB9}" dt="2023-05-30T08:22:52.908" v="3314" actId="790"/>
          <ac:spMkLst>
            <pc:docMk/>
            <pc:sldMk cId="3490737287" sldId="259"/>
            <ac:spMk id="3" creationId="{8CEDF110-4946-E8CD-2A6C-38773ECA1B7F}"/>
          </ac:spMkLst>
        </pc:spChg>
      </pc:sldChg>
      <pc:sldChg chg="addSp delSp modSp new mod modNotesTx">
        <pc:chgData name="Damian Waloszek" userId="7667aeb2388d60ea" providerId="LiveId" clId="{034EC48B-28CB-4C2C-A0D6-4D1C8A658FB9}" dt="2023-05-30T07:49:15.161" v="2199" actId="20577"/>
        <pc:sldMkLst>
          <pc:docMk/>
          <pc:sldMk cId="4012499658" sldId="260"/>
        </pc:sldMkLst>
        <pc:spChg chg="del">
          <ac:chgData name="Damian Waloszek" userId="7667aeb2388d60ea" providerId="LiveId" clId="{034EC48B-28CB-4C2C-A0D6-4D1C8A658FB9}" dt="2023-05-30T06:52:13.094" v="629" actId="478"/>
          <ac:spMkLst>
            <pc:docMk/>
            <pc:sldMk cId="4012499658" sldId="260"/>
            <ac:spMk id="2" creationId="{6C7EC357-D416-C629-6F03-0AC42F90EA8D}"/>
          </ac:spMkLst>
        </pc:spChg>
        <pc:spChg chg="del">
          <ac:chgData name="Damian Waloszek" userId="7667aeb2388d60ea" providerId="LiveId" clId="{034EC48B-28CB-4C2C-A0D6-4D1C8A658FB9}" dt="2023-05-30T06:52:07.435" v="628"/>
          <ac:spMkLst>
            <pc:docMk/>
            <pc:sldMk cId="4012499658" sldId="260"/>
            <ac:spMk id="3" creationId="{8554B407-AC02-DA74-5D20-88137FA0B38D}"/>
          </ac:spMkLst>
        </pc:spChg>
        <pc:spChg chg="add del mod">
          <ac:chgData name="Damian Waloszek" userId="7667aeb2388d60ea" providerId="LiveId" clId="{034EC48B-28CB-4C2C-A0D6-4D1C8A658FB9}" dt="2023-05-30T06:52:17.003" v="631" actId="478"/>
          <ac:spMkLst>
            <pc:docMk/>
            <pc:sldMk cId="4012499658" sldId="260"/>
            <ac:spMk id="7" creationId="{D333C15C-2AE8-6EF9-6198-20C03060507B}"/>
          </ac:spMkLst>
        </pc:spChg>
        <pc:picChg chg="add del mod">
          <ac:chgData name="Damian Waloszek" userId="7667aeb2388d60ea" providerId="LiveId" clId="{034EC48B-28CB-4C2C-A0D6-4D1C8A658FB9}" dt="2023-05-30T06:52:14.529" v="630" actId="478"/>
          <ac:picMkLst>
            <pc:docMk/>
            <pc:sldMk cId="4012499658" sldId="260"/>
            <ac:picMk id="5" creationId="{82BB5506-8045-F740-F8F6-BCB44BF137D4}"/>
          </ac:picMkLst>
        </pc:picChg>
        <pc:picChg chg="add del mod">
          <ac:chgData name="Damian Waloszek" userId="7667aeb2388d60ea" providerId="LiveId" clId="{034EC48B-28CB-4C2C-A0D6-4D1C8A658FB9}" dt="2023-05-30T07:06:32.324" v="831" actId="478"/>
          <ac:picMkLst>
            <pc:docMk/>
            <pc:sldMk cId="4012499658" sldId="260"/>
            <ac:picMk id="9" creationId="{335B1D21-AF13-04A6-F5A4-58DA27F8D5AC}"/>
          </ac:picMkLst>
        </pc:picChg>
        <pc:picChg chg="add del mod">
          <ac:chgData name="Damian Waloszek" userId="7667aeb2388d60ea" providerId="LiveId" clId="{034EC48B-28CB-4C2C-A0D6-4D1C8A658FB9}" dt="2023-05-30T07:06:32.887" v="832" actId="478"/>
          <ac:picMkLst>
            <pc:docMk/>
            <pc:sldMk cId="4012499658" sldId="260"/>
            <ac:picMk id="11" creationId="{ACD4FE2E-446A-5212-2A75-E8366C54597D}"/>
          </ac:picMkLst>
        </pc:picChg>
        <pc:picChg chg="add del mod">
          <ac:chgData name="Damian Waloszek" userId="7667aeb2388d60ea" providerId="LiveId" clId="{034EC48B-28CB-4C2C-A0D6-4D1C8A658FB9}" dt="2023-05-30T07:06:33.237" v="833" actId="478"/>
          <ac:picMkLst>
            <pc:docMk/>
            <pc:sldMk cId="4012499658" sldId="260"/>
            <ac:picMk id="13" creationId="{B13F6426-BE70-4EEE-6BEF-0F833334BB50}"/>
          </ac:picMkLst>
        </pc:picChg>
        <pc:picChg chg="add mod">
          <ac:chgData name="Damian Waloszek" userId="7667aeb2388d60ea" providerId="LiveId" clId="{034EC48B-28CB-4C2C-A0D6-4D1C8A658FB9}" dt="2023-05-30T07:08:04.588" v="856" actId="14100"/>
          <ac:picMkLst>
            <pc:docMk/>
            <pc:sldMk cId="4012499658" sldId="260"/>
            <ac:picMk id="15" creationId="{8732A214-4B64-B71B-7E86-55A38FE15966}"/>
          </ac:picMkLst>
        </pc:picChg>
        <pc:picChg chg="add mod">
          <ac:chgData name="Damian Waloszek" userId="7667aeb2388d60ea" providerId="LiveId" clId="{034EC48B-28CB-4C2C-A0D6-4D1C8A658FB9}" dt="2023-05-30T07:08:07.063" v="857" actId="14100"/>
          <ac:picMkLst>
            <pc:docMk/>
            <pc:sldMk cId="4012499658" sldId="260"/>
            <ac:picMk id="17" creationId="{703E2E7F-5BBB-63F8-4329-D6602BD4022F}"/>
          </ac:picMkLst>
        </pc:picChg>
        <pc:picChg chg="add mod">
          <ac:chgData name="Damian Waloszek" userId="7667aeb2388d60ea" providerId="LiveId" clId="{034EC48B-28CB-4C2C-A0D6-4D1C8A658FB9}" dt="2023-05-30T07:08:02.344" v="855" actId="14100"/>
          <ac:picMkLst>
            <pc:docMk/>
            <pc:sldMk cId="4012499658" sldId="260"/>
            <ac:picMk id="19" creationId="{704ED264-DF35-B50B-33AB-45033A392A5C}"/>
          </ac:picMkLst>
        </pc:picChg>
      </pc:sldChg>
      <pc:sldChg chg="new del">
        <pc:chgData name="Damian Waloszek" userId="7667aeb2388d60ea" providerId="LiveId" clId="{034EC48B-28CB-4C2C-A0D6-4D1C8A658FB9}" dt="2023-05-30T06:52:29.183" v="634" actId="47"/>
        <pc:sldMkLst>
          <pc:docMk/>
          <pc:sldMk cId="1309776705" sldId="261"/>
        </pc:sldMkLst>
      </pc:sldChg>
      <pc:sldChg chg="addSp delSp modSp add mod modNotesTx">
        <pc:chgData name="Damian Waloszek" userId="7667aeb2388d60ea" providerId="LiveId" clId="{034EC48B-28CB-4C2C-A0D6-4D1C8A658FB9}" dt="2023-05-30T07:49:51.391" v="2257" actId="20577"/>
        <pc:sldMkLst>
          <pc:docMk/>
          <pc:sldMk cId="4072869096" sldId="262"/>
        </pc:sldMkLst>
        <pc:picChg chg="add del mod">
          <ac:chgData name="Damian Waloszek" userId="7667aeb2388d60ea" providerId="LiveId" clId="{034EC48B-28CB-4C2C-A0D6-4D1C8A658FB9}" dt="2023-05-30T07:08:12.579" v="858" actId="478"/>
          <ac:picMkLst>
            <pc:docMk/>
            <pc:sldMk cId="4072869096" sldId="262"/>
            <ac:picMk id="3" creationId="{B183ED27-3D74-4F83-CB17-471BE40FD49A}"/>
          </ac:picMkLst>
        </pc:picChg>
        <pc:picChg chg="add del mod">
          <ac:chgData name="Damian Waloszek" userId="7667aeb2388d60ea" providerId="LiveId" clId="{034EC48B-28CB-4C2C-A0D6-4D1C8A658FB9}" dt="2023-05-30T07:08:13.039" v="859" actId="478"/>
          <ac:picMkLst>
            <pc:docMk/>
            <pc:sldMk cId="4072869096" sldId="262"/>
            <ac:picMk id="5" creationId="{67DEAEC6-ED06-243B-A380-D90EF6462D93}"/>
          </ac:picMkLst>
        </pc:picChg>
        <pc:picChg chg="add mod">
          <ac:chgData name="Damian Waloszek" userId="7667aeb2388d60ea" providerId="LiveId" clId="{034EC48B-28CB-4C2C-A0D6-4D1C8A658FB9}" dt="2023-05-30T07:08:42.258" v="867" actId="14100"/>
          <ac:picMkLst>
            <pc:docMk/>
            <pc:sldMk cId="4072869096" sldId="262"/>
            <ac:picMk id="7" creationId="{2CEE98D0-34F2-5DD1-048D-08A188D73B45}"/>
          </ac:picMkLst>
        </pc:picChg>
        <pc:picChg chg="add mod">
          <ac:chgData name="Damian Waloszek" userId="7667aeb2388d60ea" providerId="LiveId" clId="{034EC48B-28CB-4C2C-A0D6-4D1C8A658FB9}" dt="2023-05-30T07:08:39.311" v="866" actId="1076"/>
          <ac:picMkLst>
            <pc:docMk/>
            <pc:sldMk cId="4072869096" sldId="262"/>
            <ac:picMk id="9" creationId="{572C25A5-6C5D-BFE1-7ECC-807180270711}"/>
          </ac:picMkLst>
        </pc:picChg>
      </pc:sldChg>
      <pc:sldChg chg="addSp delSp modSp add mod">
        <pc:chgData name="Damian Waloszek" userId="7667aeb2388d60ea" providerId="LiveId" clId="{034EC48B-28CB-4C2C-A0D6-4D1C8A658FB9}" dt="2023-05-30T07:09:23.105" v="877" actId="1076"/>
        <pc:sldMkLst>
          <pc:docMk/>
          <pc:sldMk cId="3569505157" sldId="263"/>
        </pc:sldMkLst>
        <pc:picChg chg="add del mod">
          <ac:chgData name="Damian Waloszek" userId="7667aeb2388d60ea" providerId="LiveId" clId="{034EC48B-28CB-4C2C-A0D6-4D1C8A658FB9}" dt="2023-05-30T07:08:51.670" v="868" actId="478"/>
          <ac:picMkLst>
            <pc:docMk/>
            <pc:sldMk cId="3569505157" sldId="263"/>
            <ac:picMk id="3" creationId="{D57A28B3-1A7B-0711-E11D-DE166D43A48F}"/>
          </ac:picMkLst>
        </pc:picChg>
        <pc:picChg chg="add del mod">
          <ac:chgData name="Damian Waloszek" userId="7667aeb2388d60ea" providerId="LiveId" clId="{034EC48B-28CB-4C2C-A0D6-4D1C8A658FB9}" dt="2023-05-30T07:08:52.081" v="869" actId="478"/>
          <ac:picMkLst>
            <pc:docMk/>
            <pc:sldMk cId="3569505157" sldId="263"/>
            <ac:picMk id="5" creationId="{2BC20AF9-AFEF-98E1-D107-B35D4D111080}"/>
          </ac:picMkLst>
        </pc:picChg>
        <pc:picChg chg="add mod">
          <ac:chgData name="Damian Waloszek" userId="7667aeb2388d60ea" providerId="LiveId" clId="{034EC48B-28CB-4C2C-A0D6-4D1C8A658FB9}" dt="2023-05-30T07:09:05.591" v="873" actId="14100"/>
          <ac:picMkLst>
            <pc:docMk/>
            <pc:sldMk cId="3569505157" sldId="263"/>
            <ac:picMk id="7" creationId="{F996F44E-D98E-3794-910E-2F701A62643A}"/>
          </ac:picMkLst>
        </pc:picChg>
        <pc:picChg chg="add mod">
          <ac:chgData name="Damian Waloszek" userId="7667aeb2388d60ea" providerId="LiveId" clId="{034EC48B-28CB-4C2C-A0D6-4D1C8A658FB9}" dt="2023-05-30T07:09:23.105" v="877" actId="1076"/>
          <ac:picMkLst>
            <pc:docMk/>
            <pc:sldMk cId="3569505157" sldId="263"/>
            <ac:picMk id="9" creationId="{5861091B-7504-A59C-7688-22E247B04859}"/>
          </ac:picMkLst>
        </pc:picChg>
      </pc:sldChg>
      <pc:sldChg chg="addSp delSp modSp add mod">
        <pc:chgData name="Damian Waloszek" userId="7667aeb2388d60ea" providerId="LiveId" clId="{034EC48B-28CB-4C2C-A0D6-4D1C8A658FB9}" dt="2023-05-30T07:11:01.369" v="903" actId="1076"/>
        <pc:sldMkLst>
          <pc:docMk/>
          <pc:sldMk cId="3658074743" sldId="264"/>
        </pc:sldMkLst>
        <pc:picChg chg="add del mod">
          <ac:chgData name="Damian Waloszek" userId="7667aeb2388d60ea" providerId="LiveId" clId="{034EC48B-28CB-4C2C-A0D6-4D1C8A658FB9}" dt="2023-05-30T07:09:36.613" v="878" actId="478"/>
          <ac:picMkLst>
            <pc:docMk/>
            <pc:sldMk cId="3658074743" sldId="264"/>
            <ac:picMk id="3" creationId="{CD5AC4E7-F496-5ACA-8A26-D9BCD0D49706}"/>
          </ac:picMkLst>
        </pc:picChg>
        <pc:picChg chg="add del mod">
          <ac:chgData name="Damian Waloszek" userId="7667aeb2388d60ea" providerId="LiveId" clId="{034EC48B-28CB-4C2C-A0D6-4D1C8A658FB9}" dt="2023-05-30T07:09:37.126" v="879" actId="478"/>
          <ac:picMkLst>
            <pc:docMk/>
            <pc:sldMk cId="3658074743" sldId="264"/>
            <ac:picMk id="5" creationId="{8DFB9B15-A636-B203-C65E-D3E30135C3C9}"/>
          </ac:picMkLst>
        </pc:picChg>
        <pc:picChg chg="add del mod">
          <ac:chgData name="Damian Waloszek" userId="7667aeb2388d60ea" providerId="LiveId" clId="{034EC48B-28CB-4C2C-A0D6-4D1C8A658FB9}" dt="2023-05-30T07:09:37.489" v="880" actId="478"/>
          <ac:picMkLst>
            <pc:docMk/>
            <pc:sldMk cId="3658074743" sldId="264"/>
            <ac:picMk id="7" creationId="{A6507E96-2463-8F1A-E349-63620F679D77}"/>
          </ac:picMkLst>
        </pc:picChg>
        <pc:picChg chg="add del mod">
          <ac:chgData name="Damian Waloszek" userId="7667aeb2388d60ea" providerId="LiveId" clId="{034EC48B-28CB-4C2C-A0D6-4D1C8A658FB9}" dt="2023-05-30T07:09:37.911" v="881" actId="478"/>
          <ac:picMkLst>
            <pc:docMk/>
            <pc:sldMk cId="3658074743" sldId="264"/>
            <ac:picMk id="9" creationId="{425CA8EC-E84E-DF50-7440-1A6D9EABA7C2}"/>
          </ac:picMkLst>
        </pc:picChg>
        <pc:picChg chg="add mod">
          <ac:chgData name="Damian Waloszek" userId="7667aeb2388d60ea" providerId="LiveId" clId="{034EC48B-28CB-4C2C-A0D6-4D1C8A658FB9}" dt="2023-05-30T07:10:59.487" v="902" actId="1076"/>
          <ac:picMkLst>
            <pc:docMk/>
            <pc:sldMk cId="3658074743" sldId="264"/>
            <ac:picMk id="11" creationId="{70EEA2A1-A150-74AC-9511-300BA8022B4E}"/>
          </ac:picMkLst>
        </pc:picChg>
        <pc:picChg chg="add mod">
          <ac:chgData name="Damian Waloszek" userId="7667aeb2388d60ea" providerId="LiveId" clId="{034EC48B-28CB-4C2C-A0D6-4D1C8A658FB9}" dt="2023-05-30T07:10:56.573" v="901" actId="1076"/>
          <ac:picMkLst>
            <pc:docMk/>
            <pc:sldMk cId="3658074743" sldId="264"/>
            <ac:picMk id="13" creationId="{E9938F82-DF52-19DC-BAF8-10606B8DB916}"/>
          </ac:picMkLst>
        </pc:picChg>
        <pc:picChg chg="add mod">
          <ac:chgData name="Damian Waloszek" userId="7667aeb2388d60ea" providerId="LiveId" clId="{034EC48B-28CB-4C2C-A0D6-4D1C8A658FB9}" dt="2023-05-30T07:11:01.369" v="903" actId="1076"/>
          <ac:picMkLst>
            <pc:docMk/>
            <pc:sldMk cId="3658074743" sldId="264"/>
            <ac:picMk id="15" creationId="{2FA5CA27-75DC-9766-44C7-AFA687F35069}"/>
          </ac:picMkLst>
        </pc:picChg>
        <pc:picChg chg="add mod">
          <ac:chgData name="Damian Waloszek" userId="7667aeb2388d60ea" providerId="LiveId" clId="{034EC48B-28CB-4C2C-A0D6-4D1C8A658FB9}" dt="2023-05-30T07:10:53.384" v="900" actId="1076"/>
          <ac:picMkLst>
            <pc:docMk/>
            <pc:sldMk cId="3658074743" sldId="264"/>
            <ac:picMk id="17" creationId="{D0BD2C31-1DEE-026B-083D-9B67C5E2E291}"/>
          </ac:picMkLst>
        </pc:picChg>
      </pc:sldChg>
      <pc:sldChg chg="addSp delSp modSp add mod">
        <pc:chgData name="Damian Waloszek" userId="7667aeb2388d60ea" providerId="LiveId" clId="{034EC48B-28CB-4C2C-A0D6-4D1C8A658FB9}" dt="2023-05-30T07:12:31.421" v="921" actId="14100"/>
        <pc:sldMkLst>
          <pc:docMk/>
          <pc:sldMk cId="3141265654" sldId="265"/>
        </pc:sldMkLst>
        <pc:picChg chg="add del mod">
          <ac:chgData name="Damian Waloszek" userId="7667aeb2388d60ea" providerId="LiveId" clId="{034EC48B-28CB-4C2C-A0D6-4D1C8A658FB9}" dt="2023-05-30T07:11:33.673" v="904" actId="478"/>
          <ac:picMkLst>
            <pc:docMk/>
            <pc:sldMk cId="3141265654" sldId="265"/>
            <ac:picMk id="3" creationId="{A8FB2AD9-A59C-2A7E-C559-BF40A092E430}"/>
          </ac:picMkLst>
        </pc:picChg>
        <pc:picChg chg="add del mod">
          <ac:chgData name="Damian Waloszek" userId="7667aeb2388d60ea" providerId="LiveId" clId="{034EC48B-28CB-4C2C-A0D6-4D1C8A658FB9}" dt="2023-05-30T07:11:34.005" v="905" actId="478"/>
          <ac:picMkLst>
            <pc:docMk/>
            <pc:sldMk cId="3141265654" sldId="265"/>
            <ac:picMk id="5" creationId="{ACDF33E6-97BB-CD22-BB6F-E00FA053EC31}"/>
          </ac:picMkLst>
        </pc:picChg>
        <pc:picChg chg="add del mod">
          <ac:chgData name="Damian Waloszek" userId="7667aeb2388d60ea" providerId="LiveId" clId="{034EC48B-28CB-4C2C-A0D6-4D1C8A658FB9}" dt="2023-05-30T07:11:34.508" v="907" actId="478"/>
          <ac:picMkLst>
            <pc:docMk/>
            <pc:sldMk cId="3141265654" sldId="265"/>
            <ac:picMk id="7" creationId="{31746C29-E0FA-5A3F-C505-768A3C6D2A18}"/>
          </ac:picMkLst>
        </pc:picChg>
        <pc:picChg chg="add mod">
          <ac:chgData name="Damian Waloszek" userId="7667aeb2388d60ea" providerId="LiveId" clId="{034EC48B-28CB-4C2C-A0D6-4D1C8A658FB9}" dt="2023-05-30T07:12:29.448" v="920" actId="14100"/>
          <ac:picMkLst>
            <pc:docMk/>
            <pc:sldMk cId="3141265654" sldId="265"/>
            <ac:picMk id="9" creationId="{4515F755-2396-4ED3-8EA7-B41AAC7BD7F2}"/>
          </ac:picMkLst>
        </pc:picChg>
        <pc:picChg chg="add mod">
          <ac:chgData name="Damian Waloszek" userId="7667aeb2388d60ea" providerId="LiveId" clId="{034EC48B-28CB-4C2C-A0D6-4D1C8A658FB9}" dt="2023-05-30T07:12:31.421" v="921" actId="14100"/>
          <ac:picMkLst>
            <pc:docMk/>
            <pc:sldMk cId="3141265654" sldId="265"/>
            <ac:picMk id="11" creationId="{693AEA98-7781-1D80-E0A1-9B8FBFB71F17}"/>
          </ac:picMkLst>
        </pc:picChg>
        <pc:picChg chg="add mod">
          <ac:chgData name="Damian Waloszek" userId="7667aeb2388d60ea" providerId="LiveId" clId="{034EC48B-28CB-4C2C-A0D6-4D1C8A658FB9}" dt="2023-05-30T07:12:22.472" v="919" actId="1076"/>
          <ac:picMkLst>
            <pc:docMk/>
            <pc:sldMk cId="3141265654" sldId="265"/>
            <ac:picMk id="13" creationId="{01183362-9A35-7AEA-0C24-CF4AB109C727}"/>
          </ac:picMkLst>
        </pc:picChg>
      </pc:sldChg>
      <pc:sldChg chg="addSp modSp add mod">
        <pc:chgData name="Damian Waloszek" userId="7667aeb2388d60ea" providerId="LiveId" clId="{034EC48B-28CB-4C2C-A0D6-4D1C8A658FB9}" dt="2023-05-30T07:18:36.284" v="977" actId="1076"/>
        <pc:sldMkLst>
          <pc:docMk/>
          <pc:sldMk cId="3049805597" sldId="266"/>
        </pc:sldMkLst>
        <pc:picChg chg="add mod">
          <ac:chgData name="Damian Waloszek" userId="7667aeb2388d60ea" providerId="LiveId" clId="{034EC48B-28CB-4C2C-A0D6-4D1C8A658FB9}" dt="2023-05-30T07:17:59.119" v="968" actId="1076"/>
          <ac:picMkLst>
            <pc:docMk/>
            <pc:sldMk cId="3049805597" sldId="266"/>
            <ac:picMk id="3" creationId="{B208FF0C-8079-0B01-7890-6F46F02A75C7}"/>
          </ac:picMkLst>
        </pc:picChg>
        <pc:picChg chg="add mod">
          <ac:chgData name="Damian Waloszek" userId="7667aeb2388d60ea" providerId="LiveId" clId="{034EC48B-28CB-4C2C-A0D6-4D1C8A658FB9}" dt="2023-05-30T07:18:02.678" v="969" actId="1076"/>
          <ac:picMkLst>
            <pc:docMk/>
            <pc:sldMk cId="3049805597" sldId="266"/>
            <ac:picMk id="5" creationId="{8B8126E3-D55D-F2EC-F849-F1021D255CCD}"/>
          </ac:picMkLst>
        </pc:picChg>
        <pc:picChg chg="add mod">
          <ac:chgData name="Damian Waloszek" userId="7667aeb2388d60ea" providerId="LiveId" clId="{034EC48B-28CB-4C2C-A0D6-4D1C8A658FB9}" dt="2023-05-30T07:18:18.863" v="974" actId="1076"/>
          <ac:picMkLst>
            <pc:docMk/>
            <pc:sldMk cId="3049805597" sldId="266"/>
            <ac:picMk id="6" creationId="{AE929E2C-484E-3E22-2BDC-3212C46B6A1B}"/>
          </ac:picMkLst>
        </pc:picChg>
        <pc:picChg chg="add mod">
          <ac:chgData name="Damian Waloszek" userId="7667aeb2388d60ea" providerId="LiveId" clId="{034EC48B-28CB-4C2C-A0D6-4D1C8A658FB9}" dt="2023-05-30T07:18:36.284" v="977" actId="1076"/>
          <ac:picMkLst>
            <pc:docMk/>
            <pc:sldMk cId="3049805597" sldId="266"/>
            <ac:picMk id="7" creationId="{ADDA364E-AAC7-A968-D254-8CCF2626A7AF}"/>
          </ac:picMkLst>
        </pc:picChg>
      </pc:sldChg>
      <pc:sldChg chg="addSp delSp modSp add mod">
        <pc:chgData name="Damian Waloszek" userId="7667aeb2388d60ea" providerId="LiveId" clId="{034EC48B-28CB-4C2C-A0D6-4D1C8A658FB9}" dt="2023-05-30T07:43:21.872" v="1774"/>
        <pc:sldMkLst>
          <pc:docMk/>
          <pc:sldMk cId="1049212509" sldId="267"/>
        </pc:sldMkLst>
        <pc:spChg chg="add del mod">
          <ac:chgData name="Damian Waloszek" userId="7667aeb2388d60ea" providerId="LiveId" clId="{034EC48B-28CB-4C2C-A0D6-4D1C8A658FB9}" dt="2023-05-30T07:43:21.872" v="1774"/>
          <ac:spMkLst>
            <pc:docMk/>
            <pc:sldMk cId="1049212509" sldId="267"/>
            <ac:spMk id="8" creationId="{5B456ACC-6B4B-4466-ADFD-2B40F2162B27}"/>
          </ac:spMkLst>
        </pc:spChg>
        <pc:picChg chg="add mod">
          <ac:chgData name="Damian Waloszek" userId="7667aeb2388d60ea" providerId="LiveId" clId="{034EC48B-28CB-4C2C-A0D6-4D1C8A658FB9}" dt="2023-05-30T07:13:20.576" v="927" actId="14100"/>
          <ac:picMkLst>
            <pc:docMk/>
            <pc:sldMk cId="1049212509" sldId="267"/>
            <ac:picMk id="3" creationId="{4973C70B-9560-F360-BCAB-6921D00D1913}"/>
          </ac:picMkLst>
        </pc:picChg>
        <pc:picChg chg="add del mod">
          <ac:chgData name="Damian Waloszek" userId="7667aeb2388d60ea" providerId="LiveId" clId="{034EC48B-28CB-4C2C-A0D6-4D1C8A658FB9}" dt="2023-05-30T07:14:30.156" v="932" actId="478"/>
          <ac:picMkLst>
            <pc:docMk/>
            <pc:sldMk cId="1049212509" sldId="267"/>
            <ac:picMk id="5" creationId="{5EC8D1BF-1406-A3C7-3420-653E163416DC}"/>
          </ac:picMkLst>
        </pc:picChg>
        <pc:picChg chg="add mod">
          <ac:chgData name="Damian Waloszek" userId="7667aeb2388d60ea" providerId="LiveId" clId="{034EC48B-28CB-4C2C-A0D6-4D1C8A658FB9}" dt="2023-05-30T07:14:45.036" v="936" actId="1076"/>
          <ac:picMkLst>
            <pc:docMk/>
            <pc:sldMk cId="1049212509" sldId="267"/>
            <ac:picMk id="7" creationId="{768AD940-7407-9189-26A4-4131142C5E66}"/>
          </ac:picMkLst>
        </pc:picChg>
      </pc:sldChg>
      <pc:sldChg chg="addSp delSp modSp add del mod">
        <pc:chgData name="Damian Waloszek" userId="7667aeb2388d60ea" providerId="LiveId" clId="{034EC48B-28CB-4C2C-A0D6-4D1C8A658FB9}" dt="2023-05-30T07:18:42.867" v="978" actId="47"/>
        <pc:sldMkLst>
          <pc:docMk/>
          <pc:sldMk cId="360632525" sldId="268"/>
        </pc:sldMkLst>
        <pc:picChg chg="add del mod">
          <ac:chgData name="Damian Waloszek" userId="7667aeb2388d60ea" providerId="LiveId" clId="{034EC48B-28CB-4C2C-A0D6-4D1C8A658FB9}" dt="2023-05-30T07:18:07.813" v="971" actId="21"/>
          <ac:picMkLst>
            <pc:docMk/>
            <pc:sldMk cId="360632525" sldId="268"/>
            <ac:picMk id="3" creationId="{EF18544C-7C5D-F063-8113-391FE9FE539B}"/>
          </ac:picMkLst>
        </pc:picChg>
        <pc:picChg chg="add del mod">
          <ac:chgData name="Damian Waloszek" userId="7667aeb2388d60ea" providerId="LiveId" clId="{034EC48B-28CB-4C2C-A0D6-4D1C8A658FB9}" dt="2023-05-30T07:18:29.078" v="975" actId="21"/>
          <ac:picMkLst>
            <pc:docMk/>
            <pc:sldMk cId="360632525" sldId="268"/>
            <ac:picMk id="5" creationId="{F4E76961-9BA7-4DB7-3F09-2EA124D3B524}"/>
          </ac:picMkLst>
        </pc:picChg>
      </pc:sldChg>
      <pc:sldChg chg="addSp modSp add mod">
        <pc:chgData name="Damian Waloszek" userId="7667aeb2388d60ea" providerId="LiveId" clId="{034EC48B-28CB-4C2C-A0D6-4D1C8A658FB9}" dt="2023-05-30T07:19:22.518" v="987" actId="14100"/>
        <pc:sldMkLst>
          <pc:docMk/>
          <pc:sldMk cId="4105663554" sldId="269"/>
        </pc:sldMkLst>
        <pc:picChg chg="add mod">
          <ac:chgData name="Damian Waloszek" userId="7667aeb2388d60ea" providerId="LiveId" clId="{034EC48B-28CB-4C2C-A0D6-4D1C8A658FB9}" dt="2023-05-30T07:18:46.009" v="979" actId="1076"/>
          <ac:picMkLst>
            <pc:docMk/>
            <pc:sldMk cId="4105663554" sldId="269"/>
            <ac:picMk id="3" creationId="{6CB4D7D3-5558-EE8C-81EB-2E0E0113AFD4}"/>
          </ac:picMkLst>
        </pc:picChg>
        <pc:picChg chg="add mod">
          <ac:chgData name="Damian Waloszek" userId="7667aeb2388d60ea" providerId="LiveId" clId="{034EC48B-28CB-4C2C-A0D6-4D1C8A658FB9}" dt="2023-05-30T07:18:48.687" v="980" actId="1076"/>
          <ac:picMkLst>
            <pc:docMk/>
            <pc:sldMk cId="4105663554" sldId="269"/>
            <ac:picMk id="5" creationId="{B53124A9-4382-0035-D99C-EB4FD4153348}"/>
          </ac:picMkLst>
        </pc:picChg>
        <pc:picChg chg="add mod">
          <ac:chgData name="Damian Waloszek" userId="7667aeb2388d60ea" providerId="LiveId" clId="{034EC48B-28CB-4C2C-A0D6-4D1C8A658FB9}" dt="2023-05-30T07:19:09.138" v="984" actId="14100"/>
          <ac:picMkLst>
            <pc:docMk/>
            <pc:sldMk cId="4105663554" sldId="269"/>
            <ac:picMk id="7" creationId="{C8FAEF2E-8B98-99E6-0DC1-D23F3BD2CE12}"/>
          </ac:picMkLst>
        </pc:picChg>
        <pc:picChg chg="add mod">
          <ac:chgData name="Damian Waloszek" userId="7667aeb2388d60ea" providerId="LiveId" clId="{034EC48B-28CB-4C2C-A0D6-4D1C8A658FB9}" dt="2023-05-30T07:19:22.518" v="987" actId="14100"/>
          <ac:picMkLst>
            <pc:docMk/>
            <pc:sldMk cId="4105663554" sldId="269"/>
            <ac:picMk id="9" creationId="{0EAF9B09-43AE-F15D-41BB-CE7148F8CF58}"/>
          </ac:picMkLst>
        </pc:picChg>
      </pc:sldChg>
      <pc:sldChg chg="addSp modSp add mod modNotesTx">
        <pc:chgData name="Damian Waloszek" userId="7667aeb2388d60ea" providerId="LiveId" clId="{034EC48B-28CB-4C2C-A0D6-4D1C8A658FB9}" dt="2023-05-30T07:54:25.746" v="2498" actId="790"/>
        <pc:sldMkLst>
          <pc:docMk/>
          <pc:sldMk cId="2997233722" sldId="270"/>
        </pc:sldMkLst>
        <pc:picChg chg="add mod">
          <ac:chgData name="Damian Waloszek" userId="7667aeb2388d60ea" providerId="LiveId" clId="{034EC48B-28CB-4C2C-A0D6-4D1C8A658FB9}" dt="2023-05-30T07:21:36.634" v="1006" actId="1076"/>
          <ac:picMkLst>
            <pc:docMk/>
            <pc:sldMk cId="2997233722" sldId="270"/>
            <ac:picMk id="3" creationId="{DED99196-C8E2-3391-3D1D-3DE0EC673072}"/>
          </ac:picMkLst>
        </pc:picChg>
        <pc:picChg chg="add mod">
          <ac:chgData name="Damian Waloszek" userId="7667aeb2388d60ea" providerId="LiveId" clId="{034EC48B-28CB-4C2C-A0D6-4D1C8A658FB9}" dt="2023-05-30T07:21:42.691" v="1008" actId="14100"/>
          <ac:picMkLst>
            <pc:docMk/>
            <pc:sldMk cId="2997233722" sldId="270"/>
            <ac:picMk id="5" creationId="{C133759C-2C29-7A43-E80C-FC96E6215F68}"/>
          </ac:picMkLst>
        </pc:picChg>
        <pc:picChg chg="add mod">
          <ac:chgData name="Damian Waloszek" userId="7667aeb2388d60ea" providerId="LiveId" clId="{034EC48B-28CB-4C2C-A0D6-4D1C8A658FB9}" dt="2023-05-30T07:20:12.855" v="999" actId="14100"/>
          <ac:picMkLst>
            <pc:docMk/>
            <pc:sldMk cId="2997233722" sldId="270"/>
            <ac:picMk id="7" creationId="{15D16A61-C76B-8163-D29E-8871A1FFFA4C}"/>
          </ac:picMkLst>
        </pc:picChg>
        <pc:picChg chg="add mod">
          <ac:chgData name="Damian Waloszek" userId="7667aeb2388d60ea" providerId="LiveId" clId="{034EC48B-28CB-4C2C-A0D6-4D1C8A658FB9}" dt="2023-05-30T07:21:45.365" v="1009" actId="1076"/>
          <ac:picMkLst>
            <pc:docMk/>
            <pc:sldMk cId="2997233722" sldId="270"/>
            <ac:picMk id="9" creationId="{9349D209-9CDC-CF02-BF8A-EA43032B1F5D}"/>
          </ac:picMkLst>
        </pc:picChg>
      </pc:sldChg>
      <pc:sldChg chg="addSp modSp add mod">
        <pc:chgData name="Damian Waloszek" userId="7667aeb2388d60ea" providerId="LiveId" clId="{034EC48B-28CB-4C2C-A0D6-4D1C8A658FB9}" dt="2023-05-30T07:22:16.488" v="1015" actId="14100"/>
        <pc:sldMkLst>
          <pc:docMk/>
          <pc:sldMk cId="2345968188" sldId="271"/>
        </pc:sldMkLst>
        <pc:picChg chg="add mod">
          <ac:chgData name="Damian Waloszek" userId="7667aeb2388d60ea" providerId="LiveId" clId="{034EC48B-28CB-4C2C-A0D6-4D1C8A658FB9}" dt="2023-05-30T07:22:06.619" v="1012" actId="14100"/>
          <ac:picMkLst>
            <pc:docMk/>
            <pc:sldMk cId="2345968188" sldId="271"/>
            <ac:picMk id="3" creationId="{6301E3FC-6D15-30D2-3C63-A5D0854CF220}"/>
          </ac:picMkLst>
        </pc:picChg>
        <pc:picChg chg="add mod">
          <ac:chgData name="Damian Waloszek" userId="7667aeb2388d60ea" providerId="LiveId" clId="{034EC48B-28CB-4C2C-A0D6-4D1C8A658FB9}" dt="2023-05-30T07:22:16.488" v="1015" actId="14100"/>
          <ac:picMkLst>
            <pc:docMk/>
            <pc:sldMk cId="2345968188" sldId="271"/>
            <ac:picMk id="5" creationId="{A8715D41-8259-F55B-3DF7-51967C30C29A}"/>
          </ac:picMkLst>
        </pc:picChg>
      </pc:sldChg>
      <pc:sldChg chg="addSp modSp add mod ord">
        <pc:chgData name="Damian Waloszek" userId="7667aeb2388d60ea" providerId="LiveId" clId="{034EC48B-28CB-4C2C-A0D6-4D1C8A658FB9}" dt="2023-05-30T08:27:02.385" v="3346"/>
        <pc:sldMkLst>
          <pc:docMk/>
          <pc:sldMk cId="2503249748" sldId="272"/>
        </pc:sldMkLst>
        <pc:picChg chg="add mod">
          <ac:chgData name="Damian Waloszek" userId="7667aeb2388d60ea" providerId="LiveId" clId="{034EC48B-28CB-4C2C-A0D6-4D1C8A658FB9}" dt="2023-05-30T07:23:22.291" v="1018" actId="14100"/>
          <ac:picMkLst>
            <pc:docMk/>
            <pc:sldMk cId="2503249748" sldId="272"/>
            <ac:picMk id="3" creationId="{8BA3ECC6-90F5-B52B-841E-E2B669384793}"/>
          </ac:picMkLst>
        </pc:picChg>
        <pc:picChg chg="add mod">
          <ac:chgData name="Damian Waloszek" userId="7667aeb2388d60ea" providerId="LiveId" clId="{034EC48B-28CB-4C2C-A0D6-4D1C8A658FB9}" dt="2023-05-30T07:23:32.650" v="1021" actId="14100"/>
          <ac:picMkLst>
            <pc:docMk/>
            <pc:sldMk cId="2503249748" sldId="272"/>
            <ac:picMk id="5" creationId="{A3624AF1-DB6A-4532-D52D-14752721D7F4}"/>
          </ac:picMkLst>
        </pc:picChg>
        <pc:picChg chg="add mod">
          <ac:chgData name="Damian Waloszek" userId="7667aeb2388d60ea" providerId="LiveId" clId="{034EC48B-28CB-4C2C-A0D6-4D1C8A658FB9}" dt="2023-05-30T07:23:42.854" v="1024" actId="14100"/>
          <ac:picMkLst>
            <pc:docMk/>
            <pc:sldMk cId="2503249748" sldId="272"/>
            <ac:picMk id="7" creationId="{BBAECFF6-F736-ECBC-D2A3-A6AD5A60BBDF}"/>
          </ac:picMkLst>
        </pc:picChg>
        <pc:picChg chg="add mod">
          <ac:chgData name="Damian Waloszek" userId="7667aeb2388d60ea" providerId="LiveId" clId="{034EC48B-28CB-4C2C-A0D6-4D1C8A658FB9}" dt="2023-05-30T07:24:04.951" v="1028" actId="1038"/>
          <ac:picMkLst>
            <pc:docMk/>
            <pc:sldMk cId="2503249748" sldId="272"/>
            <ac:picMk id="9" creationId="{D2A3D51A-5E99-B2DB-E7B1-003B6BA7E13B}"/>
          </ac:picMkLst>
        </pc:picChg>
      </pc:sldChg>
      <pc:sldChg chg="addSp modSp add mod ord">
        <pc:chgData name="Damian Waloszek" userId="7667aeb2388d60ea" providerId="LiveId" clId="{034EC48B-28CB-4C2C-A0D6-4D1C8A658FB9}" dt="2023-05-30T08:27:06.273" v="3348"/>
        <pc:sldMkLst>
          <pc:docMk/>
          <pc:sldMk cId="1085179776" sldId="273"/>
        </pc:sldMkLst>
        <pc:picChg chg="add mod">
          <ac:chgData name="Damian Waloszek" userId="7667aeb2388d60ea" providerId="LiveId" clId="{034EC48B-28CB-4C2C-A0D6-4D1C8A658FB9}" dt="2023-05-30T07:24:22.567" v="1033" actId="14100"/>
          <ac:picMkLst>
            <pc:docMk/>
            <pc:sldMk cId="1085179776" sldId="273"/>
            <ac:picMk id="3" creationId="{9E64DAC1-EDA4-FBBE-2986-94D0ACEEED11}"/>
          </ac:picMkLst>
        </pc:picChg>
        <pc:picChg chg="add mod">
          <ac:chgData name="Damian Waloszek" userId="7667aeb2388d60ea" providerId="LiveId" clId="{034EC48B-28CB-4C2C-A0D6-4D1C8A658FB9}" dt="2023-05-30T07:24:32.287" v="1036" actId="14100"/>
          <ac:picMkLst>
            <pc:docMk/>
            <pc:sldMk cId="1085179776" sldId="273"/>
            <ac:picMk id="5" creationId="{FA7FA5CA-2561-B71F-96F6-853EB0B1C54E}"/>
          </ac:picMkLst>
        </pc:picChg>
        <pc:picChg chg="add mod">
          <ac:chgData name="Damian Waloszek" userId="7667aeb2388d60ea" providerId="LiveId" clId="{034EC48B-28CB-4C2C-A0D6-4D1C8A658FB9}" dt="2023-05-30T07:24:52.654" v="1040" actId="14100"/>
          <ac:picMkLst>
            <pc:docMk/>
            <pc:sldMk cId="1085179776" sldId="273"/>
            <ac:picMk id="7" creationId="{81BBAE37-9ACE-7084-74F2-43A995C0E32A}"/>
          </ac:picMkLst>
        </pc:picChg>
      </pc:sldChg>
      <pc:sldChg chg="addSp modSp add mod modNotesTx">
        <pc:chgData name="Damian Waloszek" userId="7667aeb2388d60ea" providerId="LiveId" clId="{034EC48B-28CB-4C2C-A0D6-4D1C8A658FB9}" dt="2023-05-30T09:30:45.789" v="3656" actId="20577"/>
        <pc:sldMkLst>
          <pc:docMk/>
          <pc:sldMk cId="1263234385" sldId="274"/>
        </pc:sldMkLst>
        <pc:picChg chg="add mod">
          <ac:chgData name="Damian Waloszek" userId="7667aeb2388d60ea" providerId="LiveId" clId="{034EC48B-28CB-4C2C-A0D6-4D1C8A658FB9}" dt="2023-05-30T08:01:21.193" v="2757" actId="14100"/>
          <ac:picMkLst>
            <pc:docMk/>
            <pc:sldMk cId="1263234385" sldId="274"/>
            <ac:picMk id="3" creationId="{97334C9B-E7B6-000C-907E-95B9E5671FD3}"/>
          </ac:picMkLst>
        </pc:picChg>
        <pc:picChg chg="add mod">
          <ac:chgData name="Damian Waloszek" userId="7667aeb2388d60ea" providerId="LiveId" clId="{034EC48B-28CB-4C2C-A0D6-4D1C8A658FB9}" dt="2023-05-30T08:01:32.765" v="2760" actId="14100"/>
          <ac:picMkLst>
            <pc:docMk/>
            <pc:sldMk cId="1263234385" sldId="274"/>
            <ac:picMk id="5" creationId="{A8CE0762-7C17-AAEC-D183-5450A46295BA}"/>
          </ac:picMkLst>
        </pc:picChg>
        <pc:picChg chg="add mod">
          <ac:chgData name="Damian Waloszek" userId="7667aeb2388d60ea" providerId="LiveId" clId="{034EC48B-28CB-4C2C-A0D6-4D1C8A658FB9}" dt="2023-05-30T08:01:46.212" v="2763" actId="14100"/>
          <ac:picMkLst>
            <pc:docMk/>
            <pc:sldMk cId="1263234385" sldId="274"/>
            <ac:picMk id="7" creationId="{FBA129C1-098F-F74C-29B6-114CF56539CC}"/>
          </ac:picMkLst>
        </pc:picChg>
      </pc:sldChg>
      <pc:sldChg chg="addSp modSp add mod">
        <pc:chgData name="Damian Waloszek" userId="7667aeb2388d60ea" providerId="LiveId" clId="{034EC48B-28CB-4C2C-A0D6-4D1C8A658FB9}" dt="2023-05-30T08:03:37.001" v="2785" actId="14100"/>
        <pc:sldMkLst>
          <pc:docMk/>
          <pc:sldMk cId="3361970038" sldId="275"/>
        </pc:sldMkLst>
        <pc:picChg chg="add mod">
          <ac:chgData name="Damian Waloszek" userId="7667aeb2388d60ea" providerId="LiveId" clId="{034EC48B-28CB-4C2C-A0D6-4D1C8A658FB9}" dt="2023-05-30T08:03:02.351" v="2779" actId="14100"/>
          <ac:picMkLst>
            <pc:docMk/>
            <pc:sldMk cId="3361970038" sldId="275"/>
            <ac:picMk id="3" creationId="{3839B3EE-5894-09C6-E889-FF9DF3948803}"/>
          </ac:picMkLst>
        </pc:picChg>
        <pc:picChg chg="add mod">
          <ac:chgData name="Damian Waloszek" userId="7667aeb2388d60ea" providerId="LiveId" clId="{034EC48B-28CB-4C2C-A0D6-4D1C8A658FB9}" dt="2023-05-30T08:03:11.146" v="2782" actId="14100"/>
          <ac:picMkLst>
            <pc:docMk/>
            <pc:sldMk cId="3361970038" sldId="275"/>
            <ac:picMk id="5" creationId="{CBABDD50-C4A3-BA9E-3271-F212BEC590C9}"/>
          </ac:picMkLst>
        </pc:picChg>
        <pc:picChg chg="add mod">
          <ac:chgData name="Damian Waloszek" userId="7667aeb2388d60ea" providerId="LiveId" clId="{034EC48B-28CB-4C2C-A0D6-4D1C8A658FB9}" dt="2023-05-30T08:03:37.001" v="2785" actId="14100"/>
          <ac:picMkLst>
            <pc:docMk/>
            <pc:sldMk cId="3361970038" sldId="275"/>
            <ac:picMk id="7" creationId="{A0EF31F1-7B62-0584-8E3F-2E2FFAFD5B00}"/>
          </ac:picMkLst>
        </pc:picChg>
      </pc:sldChg>
      <pc:sldChg chg="addSp modSp add mod">
        <pc:chgData name="Damian Waloszek" userId="7667aeb2388d60ea" providerId="LiveId" clId="{034EC48B-28CB-4C2C-A0D6-4D1C8A658FB9}" dt="2023-05-30T08:04:38.996" v="2794" actId="14100"/>
        <pc:sldMkLst>
          <pc:docMk/>
          <pc:sldMk cId="4212863384" sldId="276"/>
        </pc:sldMkLst>
        <pc:picChg chg="add mod">
          <ac:chgData name="Damian Waloszek" userId="7667aeb2388d60ea" providerId="LiveId" clId="{034EC48B-28CB-4C2C-A0D6-4D1C8A658FB9}" dt="2023-05-30T08:04:15.647" v="2788" actId="14100"/>
          <ac:picMkLst>
            <pc:docMk/>
            <pc:sldMk cId="4212863384" sldId="276"/>
            <ac:picMk id="3" creationId="{715F3FC7-DB83-3142-2B2D-F7A69BC30A03}"/>
          </ac:picMkLst>
        </pc:picChg>
        <pc:picChg chg="add mod">
          <ac:chgData name="Damian Waloszek" userId="7667aeb2388d60ea" providerId="LiveId" clId="{034EC48B-28CB-4C2C-A0D6-4D1C8A658FB9}" dt="2023-05-30T08:04:25.430" v="2791" actId="14100"/>
          <ac:picMkLst>
            <pc:docMk/>
            <pc:sldMk cId="4212863384" sldId="276"/>
            <ac:picMk id="5" creationId="{6C7590C9-2BE9-3365-5ACD-87D1226220DA}"/>
          </ac:picMkLst>
        </pc:picChg>
        <pc:picChg chg="add mod">
          <ac:chgData name="Damian Waloszek" userId="7667aeb2388d60ea" providerId="LiveId" clId="{034EC48B-28CB-4C2C-A0D6-4D1C8A658FB9}" dt="2023-05-30T08:04:38.996" v="2794" actId="14100"/>
          <ac:picMkLst>
            <pc:docMk/>
            <pc:sldMk cId="4212863384" sldId="276"/>
            <ac:picMk id="7" creationId="{9A36535F-9A0F-C8D4-1F41-AFFD84BADA3D}"/>
          </ac:picMkLst>
        </pc:picChg>
      </pc:sldChg>
      <pc:sldChg chg="addSp modSp add mod">
        <pc:chgData name="Damian Waloszek" userId="7667aeb2388d60ea" providerId="LiveId" clId="{034EC48B-28CB-4C2C-A0D6-4D1C8A658FB9}" dt="2023-05-30T08:06:05.970" v="2803" actId="14100"/>
        <pc:sldMkLst>
          <pc:docMk/>
          <pc:sldMk cId="3425256333" sldId="277"/>
        </pc:sldMkLst>
        <pc:picChg chg="add mod">
          <ac:chgData name="Damian Waloszek" userId="7667aeb2388d60ea" providerId="LiveId" clId="{034EC48B-28CB-4C2C-A0D6-4D1C8A658FB9}" dt="2023-05-30T08:04:50.575" v="2797" actId="14100"/>
          <ac:picMkLst>
            <pc:docMk/>
            <pc:sldMk cId="3425256333" sldId="277"/>
            <ac:picMk id="3" creationId="{26552A49-CD3D-20D7-CF3C-A3265F8EF172}"/>
          </ac:picMkLst>
        </pc:picChg>
        <pc:picChg chg="add mod">
          <ac:chgData name="Damian Waloszek" userId="7667aeb2388d60ea" providerId="LiveId" clId="{034EC48B-28CB-4C2C-A0D6-4D1C8A658FB9}" dt="2023-05-30T08:05:55.958" v="2800" actId="14100"/>
          <ac:picMkLst>
            <pc:docMk/>
            <pc:sldMk cId="3425256333" sldId="277"/>
            <ac:picMk id="5" creationId="{3FFB58F4-243D-7141-70C1-55204F4A2E63}"/>
          </ac:picMkLst>
        </pc:picChg>
        <pc:picChg chg="add mod">
          <ac:chgData name="Damian Waloszek" userId="7667aeb2388d60ea" providerId="LiveId" clId="{034EC48B-28CB-4C2C-A0D6-4D1C8A658FB9}" dt="2023-05-30T08:06:05.970" v="2803" actId="14100"/>
          <ac:picMkLst>
            <pc:docMk/>
            <pc:sldMk cId="3425256333" sldId="277"/>
            <ac:picMk id="7" creationId="{E58CA530-D66C-67DB-7B14-520CBA0022D0}"/>
          </ac:picMkLst>
        </pc:picChg>
      </pc:sldChg>
      <pc:sldChg chg="addSp modSp add mod">
        <pc:chgData name="Damian Waloszek" userId="7667aeb2388d60ea" providerId="LiveId" clId="{034EC48B-28CB-4C2C-A0D6-4D1C8A658FB9}" dt="2023-05-30T08:06:40.585" v="2812" actId="14100"/>
        <pc:sldMkLst>
          <pc:docMk/>
          <pc:sldMk cId="3411275440" sldId="278"/>
        </pc:sldMkLst>
        <pc:picChg chg="add mod">
          <ac:chgData name="Damian Waloszek" userId="7667aeb2388d60ea" providerId="LiveId" clId="{034EC48B-28CB-4C2C-A0D6-4D1C8A658FB9}" dt="2023-05-30T08:06:18.120" v="2806" actId="14100"/>
          <ac:picMkLst>
            <pc:docMk/>
            <pc:sldMk cId="3411275440" sldId="278"/>
            <ac:picMk id="3" creationId="{B7CA4074-2553-5DDE-C1C2-9F01AC54C32C}"/>
          </ac:picMkLst>
        </pc:picChg>
        <pc:picChg chg="add mod">
          <ac:chgData name="Damian Waloszek" userId="7667aeb2388d60ea" providerId="LiveId" clId="{034EC48B-28CB-4C2C-A0D6-4D1C8A658FB9}" dt="2023-05-30T08:06:30.212" v="2809" actId="14100"/>
          <ac:picMkLst>
            <pc:docMk/>
            <pc:sldMk cId="3411275440" sldId="278"/>
            <ac:picMk id="5" creationId="{22BB95E1-5BC8-1671-09E8-D27788ED2216}"/>
          </ac:picMkLst>
        </pc:picChg>
        <pc:picChg chg="add mod">
          <ac:chgData name="Damian Waloszek" userId="7667aeb2388d60ea" providerId="LiveId" clId="{034EC48B-28CB-4C2C-A0D6-4D1C8A658FB9}" dt="2023-05-30T08:06:40.585" v="2812" actId="14100"/>
          <ac:picMkLst>
            <pc:docMk/>
            <pc:sldMk cId="3411275440" sldId="278"/>
            <ac:picMk id="7" creationId="{CBF48A7E-6F59-3433-054B-05483C686B4F}"/>
          </ac:picMkLst>
        </pc:picChg>
      </pc:sldChg>
      <pc:sldChg chg="addSp modSp add mod">
        <pc:chgData name="Damian Waloszek" userId="7667aeb2388d60ea" providerId="LiveId" clId="{034EC48B-28CB-4C2C-A0D6-4D1C8A658FB9}" dt="2023-05-30T08:07:10.925" v="2821" actId="14100"/>
        <pc:sldMkLst>
          <pc:docMk/>
          <pc:sldMk cId="1938830844" sldId="279"/>
        </pc:sldMkLst>
        <pc:picChg chg="add mod">
          <ac:chgData name="Damian Waloszek" userId="7667aeb2388d60ea" providerId="LiveId" clId="{034EC48B-28CB-4C2C-A0D6-4D1C8A658FB9}" dt="2023-05-30T08:06:51.625" v="2815" actId="14100"/>
          <ac:picMkLst>
            <pc:docMk/>
            <pc:sldMk cId="1938830844" sldId="279"/>
            <ac:picMk id="3" creationId="{9A01E050-DA92-89F9-586D-9D0A05EFE33D}"/>
          </ac:picMkLst>
        </pc:picChg>
        <pc:picChg chg="add mod">
          <ac:chgData name="Damian Waloszek" userId="7667aeb2388d60ea" providerId="LiveId" clId="{034EC48B-28CB-4C2C-A0D6-4D1C8A658FB9}" dt="2023-05-30T08:06:59.751" v="2818" actId="14100"/>
          <ac:picMkLst>
            <pc:docMk/>
            <pc:sldMk cId="1938830844" sldId="279"/>
            <ac:picMk id="5" creationId="{546886F5-91C1-7BD8-89F5-37D7B3A137EA}"/>
          </ac:picMkLst>
        </pc:picChg>
        <pc:picChg chg="add mod">
          <ac:chgData name="Damian Waloszek" userId="7667aeb2388d60ea" providerId="LiveId" clId="{034EC48B-28CB-4C2C-A0D6-4D1C8A658FB9}" dt="2023-05-30T08:07:10.925" v="2821" actId="14100"/>
          <ac:picMkLst>
            <pc:docMk/>
            <pc:sldMk cId="1938830844" sldId="279"/>
            <ac:picMk id="7" creationId="{A7E73235-3B2C-B509-E9CA-5DB3B4C964F4}"/>
          </ac:picMkLst>
        </pc:picChg>
      </pc:sldChg>
      <pc:sldChg chg="modSp new mod">
        <pc:chgData name="Damian Waloszek" userId="7667aeb2388d60ea" providerId="LiveId" clId="{034EC48B-28CB-4C2C-A0D6-4D1C8A658FB9}" dt="2023-05-30T09:27:43.398" v="3382" actId="15"/>
        <pc:sldMkLst>
          <pc:docMk/>
          <pc:sldMk cId="229959082" sldId="280"/>
        </pc:sldMkLst>
        <pc:spChg chg="mod">
          <ac:chgData name="Damian Waloszek" userId="7667aeb2388d60ea" providerId="LiveId" clId="{034EC48B-28CB-4C2C-A0D6-4D1C8A658FB9}" dt="2023-05-30T07:27:21.815" v="1064" actId="790"/>
          <ac:spMkLst>
            <pc:docMk/>
            <pc:sldMk cId="229959082" sldId="280"/>
            <ac:spMk id="2" creationId="{F472A8FE-C7DE-446C-97E0-4E1C60F30CBF}"/>
          </ac:spMkLst>
        </pc:spChg>
        <pc:spChg chg="mod">
          <ac:chgData name="Damian Waloszek" userId="7667aeb2388d60ea" providerId="LiveId" clId="{034EC48B-28CB-4C2C-A0D6-4D1C8A658FB9}" dt="2023-05-30T09:27:43.398" v="3382" actId="15"/>
          <ac:spMkLst>
            <pc:docMk/>
            <pc:sldMk cId="229959082" sldId="280"/>
            <ac:spMk id="3" creationId="{3582C8B5-B7EC-51ED-983A-78099B36248F}"/>
          </ac:spMkLst>
        </pc:spChg>
      </pc:sldChg>
      <pc:sldChg chg="delSp modSp new mod">
        <pc:chgData name="Damian Waloszek" userId="7667aeb2388d60ea" providerId="LiveId" clId="{034EC48B-28CB-4C2C-A0D6-4D1C8A658FB9}" dt="2023-05-30T08:24:37.863" v="3315" actId="478"/>
        <pc:sldMkLst>
          <pc:docMk/>
          <pc:sldMk cId="3600317207" sldId="281"/>
        </pc:sldMkLst>
        <pc:spChg chg="mod">
          <ac:chgData name="Damian Waloszek" userId="7667aeb2388d60ea" providerId="LiveId" clId="{034EC48B-28CB-4C2C-A0D6-4D1C8A658FB9}" dt="2023-05-30T07:42:24.770" v="1757" actId="790"/>
          <ac:spMkLst>
            <pc:docMk/>
            <pc:sldMk cId="3600317207" sldId="281"/>
            <ac:spMk id="2" creationId="{0F0CC612-A3DA-FEA1-0776-E7B16F48F593}"/>
          </ac:spMkLst>
        </pc:spChg>
        <pc:spChg chg="del">
          <ac:chgData name="Damian Waloszek" userId="7667aeb2388d60ea" providerId="LiveId" clId="{034EC48B-28CB-4C2C-A0D6-4D1C8A658FB9}" dt="2023-05-30T08:24:37.863" v="3315" actId="478"/>
          <ac:spMkLst>
            <pc:docMk/>
            <pc:sldMk cId="3600317207" sldId="281"/>
            <ac:spMk id="3" creationId="{2E88702D-709D-7C04-EF9E-000B7A53ACA2}"/>
          </ac:spMkLst>
        </pc:spChg>
      </pc:sldChg>
      <pc:sldChg chg="modSp new mod">
        <pc:chgData name="Damian Waloszek" userId="7667aeb2388d60ea" providerId="LiveId" clId="{034EC48B-28CB-4C2C-A0D6-4D1C8A658FB9}" dt="2023-05-30T08:26:22.297" v="3344" actId="14100"/>
        <pc:sldMkLst>
          <pc:docMk/>
          <pc:sldMk cId="45331217" sldId="282"/>
        </pc:sldMkLst>
        <pc:spChg chg="mod">
          <ac:chgData name="Damian Waloszek" userId="7667aeb2388d60ea" providerId="LiveId" clId="{034EC48B-28CB-4C2C-A0D6-4D1C8A658FB9}" dt="2023-05-30T08:25:00.589" v="3316" actId="790"/>
          <ac:spMkLst>
            <pc:docMk/>
            <pc:sldMk cId="45331217" sldId="282"/>
            <ac:spMk id="2" creationId="{90EAC46C-A82C-8660-C8C7-041B0066A585}"/>
          </ac:spMkLst>
        </pc:spChg>
        <pc:spChg chg="mod">
          <ac:chgData name="Damian Waloszek" userId="7667aeb2388d60ea" providerId="LiveId" clId="{034EC48B-28CB-4C2C-A0D6-4D1C8A658FB9}" dt="2023-05-30T08:26:22.297" v="3344" actId="14100"/>
          <ac:spMkLst>
            <pc:docMk/>
            <pc:sldMk cId="45331217" sldId="282"/>
            <ac:spMk id="3" creationId="{5A67F915-9313-CEE9-A6E5-D4BB0045A2BC}"/>
          </ac:spMkLst>
        </pc:spChg>
      </pc:sldChg>
      <pc:sldChg chg="new del">
        <pc:chgData name="Damian Waloszek" userId="7667aeb2388d60ea" providerId="LiveId" clId="{034EC48B-28CB-4C2C-A0D6-4D1C8A658FB9}" dt="2023-05-30T07:43:04.886" v="1759" actId="47"/>
        <pc:sldMkLst>
          <pc:docMk/>
          <pc:sldMk cId="3126132497" sldId="282"/>
        </pc:sldMkLst>
      </pc:sldChg>
      <pc:sldChg chg="add del">
        <pc:chgData name="Damian Waloszek" userId="7667aeb2388d60ea" providerId="LiveId" clId="{034EC48B-28CB-4C2C-A0D6-4D1C8A658FB9}" dt="2023-05-30T08:17:13.809" v="3260" actId="47"/>
        <pc:sldMkLst>
          <pc:docMk/>
          <pc:sldMk cId="1571677397" sldId="283"/>
        </pc:sldMkLst>
      </pc:sldChg>
      <pc:sldChg chg="addSp modSp add mod ord">
        <pc:chgData name="Damian Waloszek" userId="7667aeb2388d60ea" providerId="LiveId" clId="{034EC48B-28CB-4C2C-A0D6-4D1C8A658FB9}" dt="2023-05-30T08:02:49.922" v="2776"/>
        <pc:sldMkLst>
          <pc:docMk/>
          <pc:sldMk cId="2158296625" sldId="284"/>
        </pc:sldMkLst>
        <pc:picChg chg="add mod">
          <ac:chgData name="Damian Waloszek" userId="7667aeb2388d60ea" providerId="LiveId" clId="{034EC48B-28CB-4C2C-A0D6-4D1C8A658FB9}" dt="2023-05-30T08:02:11.003" v="2768" actId="14100"/>
          <ac:picMkLst>
            <pc:docMk/>
            <pc:sldMk cId="2158296625" sldId="284"/>
            <ac:picMk id="3" creationId="{E043E9AD-BD08-B6D0-1095-871B2E4C09E4}"/>
          </ac:picMkLst>
        </pc:picChg>
        <pc:picChg chg="add mod">
          <ac:chgData name="Damian Waloszek" userId="7667aeb2388d60ea" providerId="LiveId" clId="{034EC48B-28CB-4C2C-A0D6-4D1C8A658FB9}" dt="2023-05-30T08:02:19.127" v="2771" actId="14100"/>
          <ac:picMkLst>
            <pc:docMk/>
            <pc:sldMk cId="2158296625" sldId="284"/>
            <ac:picMk id="5" creationId="{DB4950F1-2240-0B3C-708B-600A9E56FAE7}"/>
          </ac:picMkLst>
        </pc:picChg>
        <pc:picChg chg="add mod">
          <ac:chgData name="Damian Waloszek" userId="7667aeb2388d60ea" providerId="LiveId" clId="{034EC48B-28CB-4C2C-A0D6-4D1C8A658FB9}" dt="2023-05-30T08:02:33.814" v="2774" actId="14100"/>
          <ac:picMkLst>
            <pc:docMk/>
            <pc:sldMk cId="2158296625" sldId="284"/>
            <ac:picMk id="7" creationId="{F2C4DD14-F586-50A5-71B0-5FC20DA93A8E}"/>
          </ac:picMkLst>
        </pc:picChg>
      </pc:sldChg>
      <pc:sldChg chg="modSp new mod">
        <pc:chgData name="Damian Waloszek" userId="7667aeb2388d60ea" providerId="LiveId" clId="{034EC48B-28CB-4C2C-A0D6-4D1C8A658FB9}" dt="2023-05-30T08:17:05.371" v="3259" actId="790"/>
        <pc:sldMkLst>
          <pc:docMk/>
          <pc:sldMk cId="3709690188" sldId="285"/>
        </pc:sldMkLst>
        <pc:spChg chg="mod">
          <ac:chgData name="Damian Waloszek" userId="7667aeb2388d60ea" providerId="LiveId" clId="{034EC48B-28CB-4C2C-A0D6-4D1C8A658FB9}" dt="2023-05-30T08:15:16.712" v="3171" actId="790"/>
          <ac:spMkLst>
            <pc:docMk/>
            <pc:sldMk cId="3709690188" sldId="285"/>
            <ac:spMk id="2" creationId="{CBB1BEF8-078C-AB48-F875-C0F7E2BA3DB5}"/>
          </ac:spMkLst>
        </pc:spChg>
        <pc:spChg chg="mod">
          <ac:chgData name="Damian Waloszek" userId="7667aeb2388d60ea" providerId="LiveId" clId="{034EC48B-28CB-4C2C-A0D6-4D1C8A658FB9}" dt="2023-05-30T08:17:05.371" v="3259" actId="790"/>
          <ac:spMkLst>
            <pc:docMk/>
            <pc:sldMk cId="3709690188" sldId="285"/>
            <ac:spMk id="3" creationId="{9DE3D6A2-D4D3-983F-6519-26336AAECCFB}"/>
          </ac:spMkLst>
        </pc:spChg>
      </pc:sldChg>
      <pc:sldChg chg="modSp new mod">
        <pc:chgData name="Damian Waloszek" userId="7667aeb2388d60ea" providerId="LiveId" clId="{034EC48B-28CB-4C2C-A0D6-4D1C8A658FB9}" dt="2023-05-30T08:15:01.575" v="3169" actId="790"/>
        <pc:sldMkLst>
          <pc:docMk/>
          <pc:sldMk cId="3403174522" sldId="286"/>
        </pc:sldMkLst>
        <pc:spChg chg="mod">
          <ac:chgData name="Damian Waloszek" userId="7667aeb2388d60ea" providerId="LiveId" clId="{034EC48B-28CB-4C2C-A0D6-4D1C8A658FB9}" dt="2023-05-30T08:15:01.575" v="3169" actId="790"/>
          <ac:spMkLst>
            <pc:docMk/>
            <pc:sldMk cId="3403174522" sldId="286"/>
            <ac:spMk id="2" creationId="{269DB72C-9391-0078-51B9-7B32933FF591}"/>
          </ac:spMkLst>
        </pc:spChg>
        <pc:spChg chg="mod">
          <ac:chgData name="Damian Waloszek" userId="7667aeb2388d60ea" providerId="LiveId" clId="{034EC48B-28CB-4C2C-A0D6-4D1C8A658FB9}" dt="2023-05-30T08:14:52.450" v="3168" actId="790"/>
          <ac:spMkLst>
            <pc:docMk/>
            <pc:sldMk cId="3403174522" sldId="286"/>
            <ac:spMk id="3" creationId="{5850F4CC-EA80-7588-6A70-CB66CF336355}"/>
          </ac:spMkLst>
        </pc:spChg>
      </pc:sldChg>
      <pc:sldChg chg="delSp modSp new mod">
        <pc:chgData name="Damian Waloszek" userId="7667aeb2388d60ea" providerId="LiveId" clId="{034EC48B-28CB-4C2C-A0D6-4D1C8A658FB9}" dt="2023-05-30T08:27:54.115" v="3377" actId="478"/>
        <pc:sldMkLst>
          <pc:docMk/>
          <pc:sldMk cId="2447001847" sldId="287"/>
        </pc:sldMkLst>
        <pc:spChg chg="mod">
          <ac:chgData name="Damian Waloszek" userId="7667aeb2388d60ea" providerId="LiveId" clId="{034EC48B-28CB-4C2C-A0D6-4D1C8A658FB9}" dt="2023-05-30T08:27:51.875" v="3376" actId="790"/>
          <ac:spMkLst>
            <pc:docMk/>
            <pc:sldMk cId="2447001847" sldId="287"/>
            <ac:spMk id="2" creationId="{B963252D-8F97-4700-9E3E-5E86B1CD21DD}"/>
          </ac:spMkLst>
        </pc:spChg>
        <pc:spChg chg="del">
          <ac:chgData name="Damian Waloszek" userId="7667aeb2388d60ea" providerId="LiveId" clId="{034EC48B-28CB-4C2C-A0D6-4D1C8A658FB9}" dt="2023-05-30T08:27:54.115" v="3377" actId="478"/>
          <ac:spMkLst>
            <pc:docMk/>
            <pc:sldMk cId="2447001847" sldId="287"/>
            <ac:spMk id="3" creationId="{09F92273-2EAA-82C1-443E-21926CDD93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BAA04-ECFF-4E54-A344-C4E88FB79948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61CB9-C6CE-46FE-880C-47F4E362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9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Monday 2.1. – 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no </a:t>
            </a:r>
            <a:r>
              <a:rPr lang="en-US" noProof="0" dirty="0">
                <a:solidFill>
                  <a:srgbClr val="808080"/>
                </a:solidFill>
                <a:effectLst/>
                <a:latin typeface="JetBrains Mono"/>
              </a:rPr>
              <a:t>lectures</a:t>
            </a:r>
            <a:endParaRPr lang="en-US" noProof="0" dirty="0"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Tuesday 10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month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JetBrains Mono"/>
              </a:rPr>
              <a:t>Troja</a:t>
            </a: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 –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planned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elektricity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outage</a:t>
            </a:r>
            <a:endParaRPr lang="cs-CZ" dirty="0">
              <a:solidFill>
                <a:srgbClr val="808080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Tuesday 21.3. –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since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cca. </a:t>
            </a: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12:00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outage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system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or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bot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collecting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data)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Wednesday 30.11.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–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since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cca. 13:00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outage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system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(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or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bot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collecting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data)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1CB9-C6CE-46FE-880C-47F4E362F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Friday 18.11. –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day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after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national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holiday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17.11.</a:t>
            </a:r>
            <a:endParaRPr lang="en-US" dirty="0">
              <a:solidFill>
                <a:srgbClr val="A9B7C6"/>
              </a:solidFill>
              <a:effectLst/>
              <a:latin typeface="JetBrains Mono"/>
            </a:endParaRP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1CB9-C6CE-46FE-880C-47F4E362FC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4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1CB9-C6CE-46FE-880C-47F4E362FC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A9B7C6"/>
                </a:solidFill>
                <a:effectLst/>
                <a:latin typeface="JetBrains Mono"/>
              </a:rPr>
              <a:t>Canteen</a:t>
            </a:r>
            <a:r>
              <a:rPr lang="cs-CZ" dirty="0"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dirty="0" err="1">
                <a:solidFill>
                  <a:srgbClr val="808080"/>
                </a:solidFill>
                <a:effectLst/>
                <a:latin typeface="JetBrains Mono"/>
              </a:rPr>
              <a:t>Právnická</a:t>
            </a:r>
            <a:r>
              <a:rPr lang="en-US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marked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available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meals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as -1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during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half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of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the</a:t>
            </a:r>
            <a:r>
              <a:rPr lang="cs-CZ" dirty="0"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lang="cs-CZ" dirty="0" err="1">
                <a:solidFill>
                  <a:srgbClr val="808080"/>
                </a:solidFill>
                <a:effectLst/>
                <a:latin typeface="JetBrains Mono"/>
              </a:rPr>
              <a:t>year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1CB9-C6CE-46FE-880C-47F4E362FC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1st plot – </a:t>
            </a:r>
            <a:r>
              <a:rPr lang="cs-CZ" dirty="0" err="1"/>
              <a:t>colored</a:t>
            </a:r>
            <a:r>
              <a:rPr lang="cs-CZ" dirty="0"/>
              <a:t> by </a:t>
            </a:r>
            <a:r>
              <a:rPr lang="cs-CZ" dirty="0" err="1"/>
              <a:t>time</a:t>
            </a:r>
            <a:r>
              <a:rPr lang="cs-CZ" dirty="0"/>
              <a:t> – </a:t>
            </a:r>
            <a:r>
              <a:rPr lang="cs-CZ" dirty="0" err="1"/>
              <a:t>earliest</a:t>
            </a:r>
            <a:r>
              <a:rPr lang="cs-CZ" dirty="0"/>
              <a:t> (</a:t>
            </a:r>
            <a:r>
              <a:rPr lang="cs-CZ" dirty="0" err="1"/>
              <a:t>October</a:t>
            </a:r>
            <a:r>
              <a:rPr lang="cs-CZ" dirty="0"/>
              <a:t>/</a:t>
            </a:r>
            <a:r>
              <a:rPr lang="cs-CZ" dirty="0" err="1"/>
              <a:t>November</a:t>
            </a:r>
            <a:r>
              <a:rPr lang="cs-CZ" dirty="0"/>
              <a:t>) are violet/blue, </a:t>
            </a:r>
            <a:r>
              <a:rPr lang="cs-CZ" dirty="0" err="1"/>
              <a:t>latest</a:t>
            </a:r>
            <a:r>
              <a:rPr lang="cs-CZ" dirty="0"/>
              <a:t> (</a:t>
            </a:r>
            <a:r>
              <a:rPr lang="cs-CZ" dirty="0" err="1"/>
              <a:t>April</a:t>
            </a:r>
            <a:r>
              <a:rPr lang="cs-CZ" dirty="0"/>
              <a:t>/May) are </a:t>
            </a:r>
            <a:r>
              <a:rPr lang="cs-CZ" dirty="0" err="1"/>
              <a:t>yellow</a:t>
            </a:r>
            <a:endParaRPr lang="cs-CZ" dirty="0"/>
          </a:p>
          <a:p>
            <a:r>
              <a:rPr lang="cs-CZ" dirty="0"/>
              <a:t>2nd plot – </a:t>
            </a:r>
            <a:r>
              <a:rPr lang="cs-CZ" dirty="0" err="1"/>
              <a:t>colored</a:t>
            </a:r>
            <a:r>
              <a:rPr lang="cs-CZ" dirty="0"/>
              <a:t> by </a:t>
            </a:r>
            <a:r>
              <a:rPr lang="cs-CZ" dirty="0" err="1"/>
              <a:t>score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score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more (</a:t>
            </a:r>
            <a:r>
              <a:rPr lang="cs-CZ" dirty="0" err="1"/>
              <a:t>dark</a:t>
            </a:r>
            <a:r>
              <a:rPr lang="cs-CZ" dirty="0"/>
              <a:t>) green </a:t>
            </a:r>
            <a:r>
              <a:rPr lang="cs-CZ" dirty="0" err="1"/>
              <a:t>the</a:t>
            </a:r>
            <a:r>
              <a:rPr lang="cs-CZ" dirty="0"/>
              <a:t> point </a:t>
            </a:r>
            <a:r>
              <a:rPr lang="cs-CZ" dirty="0" err="1"/>
              <a:t>is</a:t>
            </a:r>
            <a:endParaRPr lang="cs-CZ" dirty="0"/>
          </a:p>
          <a:p>
            <a:r>
              <a:rPr lang="cs-CZ" dirty="0"/>
              <a:t>3rd plot – </a:t>
            </a:r>
            <a:r>
              <a:rPr lang="cs-CZ" dirty="0" err="1"/>
              <a:t>highest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dark</a:t>
            </a:r>
            <a:r>
              <a:rPr lang="cs-CZ" dirty="0"/>
              <a:t> </a:t>
            </a:r>
            <a:r>
              <a:rPr lang="cs-CZ" dirty="0" err="1"/>
              <a:t>red</a:t>
            </a:r>
            <a:r>
              <a:rPr lang="cs-CZ" dirty="0"/>
              <a:t>, </a:t>
            </a:r>
            <a:r>
              <a:rPr lang="cs-CZ" dirty="0" err="1"/>
              <a:t>lowest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light</a:t>
            </a:r>
            <a:r>
              <a:rPr lang="cs-CZ" dirty="0"/>
              <a:t> </a:t>
            </a:r>
            <a:r>
              <a:rPr lang="cs-CZ" dirty="0" err="1"/>
              <a:t>yellow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61CB9-C6CE-46FE-880C-47F4E362FC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E3163C-4F45-E6DE-F66C-3205E5D13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C9EE236-C124-EB60-D8AF-7B43BA3CB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75CC336-0DE7-17EB-BB25-E96A5B09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8049017-55C9-FFBB-4CBF-94DFBAF9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D89F91-180C-5030-6D9E-4681EE98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20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A1EC00-D7C2-6B27-EB84-AA61D3BB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DE4D51-855F-C4C0-2301-A8275A172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FC2D4BA-EFC3-6236-18AB-39C46B43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8842465-A1AB-C5E0-B45F-7A4738EF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9B106A7-1BF4-FD8E-3890-4A1EC88D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681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EAAB6ED-3548-EF84-6206-061E41B84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AC59DAD-ED50-96B1-6DA5-975D300A6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55EBC65-24F0-5E0F-B68A-5F396CDB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4D2C015-0793-4307-6FF8-E1D2AE31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54F8E87-2A2A-C2F9-DBCF-D7D531A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63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124DB1-5C42-76E1-450E-1E3D4329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94891B-5357-8155-5548-531E2942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7652CF5-8209-4181-5199-DCC00D6A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9D57E34-7337-7D31-3092-9C19A5DB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BCA909B-D731-D08E-5E85-E714943C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391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B800DB-394A-FB38-84F5-5C80423F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AFBC7C-E9FB-683A-B52E-8AB1BFD1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F3C0F3-6043-6D7C-40A7-6BA6F744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FBBB859-60A4-5AC3-EF12-C2023412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AD52A6F-6475-91F5-E90C-4C8BDE65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69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90782B-A171-8DBB-0D1F-9AB2BA66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3744EC-AE14-4FD6-8A6F-D3AD72431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C96C32B-5A80-626F-52E5-149ED0207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DE09AE9-C735-D21B-EEB2-01C810F3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C875B61-7AA2-6069-C804-372B15E6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EE6AD30-7C4D-108E-EF43-52C94921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951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4AACFC-96D1-836A-8D79-D41E893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E1767C8-65F0-54FD-435F-F5D14E32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5914384-5B81-D8B0-2A39-2791497E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2B17679-D886-71DE-BCD8-CE9F6730C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D526A12-AAC0-5E39-D2B7-C023CD4D7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E802FAA-930C-224C-CB94-81C4A830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3EF7892-70CD-AFA0-B2C6-C7314182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068D8A7-7DBE-33CD-9CAD-8A655C4C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999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3FC5E4-AFB9-9789-BEF0-30AC0A9E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478B890-2BC0-B562-C2BC-1ECF87A7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566A641-1441-FD0E-DE1B-5A0B0317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DDE2787-8944-49B4-FD08-8E4531B0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03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DA5B2DC-8E30-C987-9F82-155C7ABC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0EFA890-8A3E-3A9A-1D29-621A8CF6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F357F9D-BA15-F237-CAC7-B7439A43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677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A669D3-6409-39B7-F35E-4A9B7BB4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CDC9C9-8216-5D5D-D322-F72FF8BD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3626F66-4743-8C66-1029-647ED35C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62EE9FC-D204-F935-3C43-2A35AD34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7A10754-1CCE-EE1A-C872-7EC18C13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B59364-2650-8340-5483-8D504485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104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0CA257-B4FA-D3ED-A130-65753420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696D7A7C-E445-831B-9C79-2AB1DE544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1120F64-B8B5-658F-E6F4-0E6E6F46C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A67C332-0B29-04BA-73EE-3738C61A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4CD9B8A-C29C-6D76-86F5-A08B7227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870834B-79ED-6D80-CF06-A4633D97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46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E6BD817-385B-66E1-8C53-262D80EA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9B1B8E9-113C-3BED-F89F-66FDC87DB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7C1D056-4B1D-916E-4390-ACFB76229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40579-7C8D-4BDA-915A-701576093354}" type="datetimeFigureOut">
              <a:rPr lang="cs-CZ" smtClean="0"/>
              <a:t>30.05.2023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F5ADBDF-5881-D6F3-C985-DF85E635F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278C61-C2F2-D24B-955C-E1013A297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630E7-B985-4ED4-8476-A3F5BC2E17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42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nzostat.ggu.cz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ECF943-FA5F-6F1D-C08E-8CA54CF4D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Student‘s canteens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0169BE8-8A36-D21D-3AA6-A8AF48188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Damian Wałoszek</a:t>
            </a:r>
          </a:p>
        </p:txBody>
      </p:sp>
    </p:spTree>
    <p:extLst>
      <p:ext uri="{BB962C8B-B14F-4D97-AF65-F5344CB8AC3E}">
        <p14:creationId xmlns:p14="http://schemas.microsoft.com/office/powerpoint/2010/main" val="80910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515F755-2396-4ED3-8EA7-B41AAC7BD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92585" cy="33708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693AEA98-7781-1D80-E0A1-9B8FBFB7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14" y="0"/>
            <a:ext cx="5992585" cy="337082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1183362-9A35-7AEA-0C24-CF4AB109C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171"/>
            <a:ext cx="5992585" cy="33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6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3252D-8F97-4700-9E3E-5E86B1CD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Meals served by interval</a:t>
            </a:r>
          </a:p>
        </p:txBody>
      </p:sp>
    </p:spTree>
    <p:extLst>
      <p:ext uri="{BB962C8B-B14F-4D97-AF65-F5344CB8AC3E}">
        <p14:creationId xmlns:p14="http://schemas.microsoft.com/office/powerpoint/2010/main" val="244700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BA3ECC6-90F5-B52B-841E-E2B66938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3624AF1-DB6A-4532-D52D-14752721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BAECFF6-F736-ECBC-D2A3-A6AD5A60B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D2A3D51A-5E99-B2DB-E7B1-003B6BA7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41" y="3428998"/>
            <a:ext cx="609600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9E64DAC1-EDA4-FBBE-2986-94D0ACEE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A7FA5CA-2561-B71F-96F6-853EB0B1C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76" y="48981"/>
            <a:ext cx="6008923" cy="338001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1BBAE37-9ACE-7084-74F2-43A995C0E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381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EAC46C-A82C-8660-C8C7-041B0066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Wasted food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A67F915-9313-CEE9-A6E5-D4BB0045A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285" y="4956428"/>
            <a:ext cx="11085429" cy="11435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Wasted food – number of available meals at 14:30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</a:t>
            </a:r>
            <a:r>
              <a:rPr lang="cs-CZ" dirty="0"/>
              <a:t>(</a:t>
            </a:r>
            <a:r>
              <a:rPr lang="en-US" dirty="0" err="1"/>
              <a:t>ernatively</a:t>
            </a:r>
            <a:r>
              <a:rPr lang="en-US" dirty="0"/>
              <a:t> computed) wasted food – last time with more than 0 available meals - 1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973C70B-9560-F360-BCAB-6921D00D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596"/>
            <a:ext cx="6096000" cy="342899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68AD940-7407-9189-26A4-4131142C5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6153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1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B208FF0C-8079-0B01-7890-6F46F02A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342899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B8126E3-D55D-F2EC-F849-F1021D25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15" y="0"/>
            <a:ext cx="6095999" cy="3428999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E929E2C-484E-3E22-2BDC-3212C46B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DDA364E-AAC7-A968-D254-8CCF2626A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6CB4D7D3-5558-EE8C-81EB-2E0E0113A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1"/>
            <a:ext cx="6096000" cy="342899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53124A9-4382-0035-D99C-EB4FD415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2899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8FAEF2E-8B98-99E6-0DC1-D23F3BD2C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8999"/>
            <a:ext cx="6096000" cy="34290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EAF9B09-43AE-F15D-41BB-CE7148F8C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86" y="3427984"/>
            <a:ext cx="5894614" cy="33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6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DED99196-C8E2-3391-3D1D-3DE0EC673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70215" cy="335824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C133759C-2C29-7A43-E80C-FC96E621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-1"/>
            <a:ext cx="6096003" cy="342900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5D16A61-C76B-8163-D29E-8871A1FFF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5970215" cy="335824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349D209-9CDC-CF02-BF8A-EA43032B1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8999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6301E3FC-6D15-30D2-3C63-A5D0854CF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596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8715D41-8259-F55B-3DF7-51967C30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6" y="1371596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2100D7-5152-0B26-7E5E-9A2A6B56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8E8CB3-640B-2C68-C60D-0D098E71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226" cy="435133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cs-CZ" dirty="0"/>
              <a:t>on</a:t>
            </a:r>
            <a:r>
              <a:rPr lang="en-US"/>
              <a:t> student </a:t>
            </a:r>
            <a:r>
              <a:rPr lang="en-US" dirty="0"/>
              <a:t>canteens is interesting</a:t>
            </a:r>
          </a:p>
          <a:p>
            <a:r>
              <a:rPr lang="en-US" dirty="0"/>
              <a:t>Existing dataset </a:t>
            </a:r>
            <a:r>
              <a:rPr lang="en-US" dirty="0">
                <a:hlinkClick r:id="rId2"/>
              </a:rPr>
              <a:t>https://menzostat.ggu.cz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BA85C6E-8D90-303C-1DF2-E39DBBC0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52" y="0"/>
            <a:ext cx="688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9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72A8FE-C7DE-446C-97E0-4E1C60F3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82C8B5-B7EC-51ED-983A-78099B36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to measure food popularity?</a:t>
            </a:r>
          </a:p>
          <a:p>
            <a:pPr lvl="1"/>
            <a:r>
              <a:rPr lang="en-US" dirty="0"/>
              <a:t>Meal often runs out between 12:00 and 13:00</a:t>
            </a:r>
          </a:p>
          <a:p>
            <a:pPr lvl="2"/>
            <a:r>
              <a:rPr lang="en-US" dirty="0"/>
              <a:t>Given by number of cooked portions, might be replenished later in small amounts</a:t>
            </a:r>
          </a:p>
          <a:p>
            <a:pPr lvl="1"/>
            <a:r>
              <a:rPr lang="en-US" dirty="0"/>
              <a:t>Different amount of students across canteens</a:t>
            </a:r>
          </a:p>
          <a:p>
            <a:pPr lvl="1"/>
            <a:r>
              <a:rPr lang="en-US" dirty="0"/>
              <a:t>Different amount of students during the year</a:t>
            </a:r>
          </a:p>
          <a:p>
            <a:pPr lvl="1"/>
            <a:r>
              <a:rPr lang="en-US" dirty="0"/>
              <a:t>Different amount of students during the week (e.g. Fridays)</a:t>
            </a:r>
          </a:p>
          <a:p>
            <a:pPr lvl="1"/>
            <a:r>
              <a:rPr lang="en-US" dirty="0"/>
              <a:t>Difference between number of available options</a:t>
            </a:r>
          </a:p>
          <a:p>
            <a:r>
              <a:rPr lang="en-US" dirty="0"/>
              <a:t>For every small interval (15 minutes) compute ratio of served food option to all served food</a:t>
            </a:r>
          </a:p>
          <a:p>
            <a:pPr lvl="1"/>
            <a:r>
              <a:rPr lang="en-US" dirty="0"/>
              <a:t>Multiply by number of food options available during </a:t>
            </a:r>
            <a:r>
              <a:rPr lang="cs-CZ" dirty="0"/>
              <a:t>(</a:t>
            </a:r>
            <a:r>
              <a:rPr lang="en-US" dirty="0"/>
              <a:t>almost</a:t>
            </a:r>
            <a:r>
              <a:rPr lang="cs-CZ" dirty="0"/>
              <a:t> </a:t>
            </a:r>
            <a:r>
              <a:rPr lang="en-US" dirty="0"/>
              <a:t>all</a:t>
            </a:r>
            <a:r>
              <a:rPr lang="cs-CZ" dirty="0"/>
              <a:t>) </a:t>
            </a:r>
            <a:r>
              <a:rPr lang="en-US" dirty="0"/>
              <a:t>the interval</a:t>
            </a:r>
          </a:p>
          <a:p>
            <a:pPr lvl="1"/>
            <a:r>
              <a:rPr lang="en-US" dirty="0"/>
              <a:t>For every food option take average of those micro-scores</a:t>
            </a:r>
          </a:p>
          <a:p>
            <a:pPr lvl="1"/>
            <a:r>
              <a:rPr lang="en-US" dirty="0"/>
              <a:t>Separately for every canteen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97334C9B-E7B6-000C-907E-95B9E5671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8CE0762-7C17-AAEC-D183-5450A4629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BA129C1-098F-F74C-29B6-114CF5653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043E9AD-BD08-B6D0-1095-871B2E4C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B4950F1-2240-0B3C-708B-600A9E56F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2C4DD14-F586-50A5-71B0-5FC20DA9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9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3839B3EE-5894-09C6-E889-FF9DF394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CBABDD50-C4A3-BA9E-3271-F212BEC59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0EF31F1-7B62-0584-8E3F-2E2FFAFD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70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15F3FC7-DB83-3142-2B2D-F7A69BC3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6C7590C9-2BE9-3365-5ACD-87D12262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A36535F-9A0F-C8D4-1F41-AFFD84BAD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6552A49-CD3D-20D7-CF3C-A3265F8E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FFB58F4-243D-7141-70C1-55204F4A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58CA530-D66C-67DB-7B14-520CBA002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56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B7CA4074-2553-5DDE-C1C2-9F01AC54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2BB95E1-5BC8-1671-09E8-D27788ED2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BF48A7E-6F59-3433-054B-05483C686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7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9A01E050-DA92-89F9-586D-9D0A05EF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46886F5-91C1-7BD8-89F5-37D7B3A13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34290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7E73235-3B2C-B509-E9CA-5DB3B4C96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3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B1BEF8-078C-AB48-F875-C0F7E2BA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E3D6A2-D4D3-983F-6519-26336AAE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 by the same meal name</a:t>
            </a:r>
          </a:p>
          <a:p>
            <a:pPr lvl="1"/>
            <a:r>
              <a:rPr lang="en-US" dirty="0"/>
              <a:t>Lot of very similar meal names – typos, synonyms, changes in side dish etc.</a:t>
            </a:r>
          </a:p>
          <a:p>
            <a:r>
              <a:rPr lang="en-US" dirty="0"/>
              <a:t>Grouping by meal type – type of meat/vegetarian/vegan</a:t>
            </a:r>
            <a:endParaRPr lang="cs-CZ" dirty="0"/>
          </a:p>
          <a:p>
            <a:pPr lvl="1"/>
            <a:r>
              <a:rPr lang="en-US" dirty="0"/>
              <a:t>Need to gather </a:t>
            </a:r>
            <a:r>
              <a:rPr lang="cs-CZ" dirty="0"/>
              <a:t>data </a:t>
            </a:r>
            <a:r>
              <a:rPr lang="en-US" dirty="0"/>
              <a:t>through canteen‘s </a:t>
            </a:r>
            <a:r>
              <a:rPr lang="cs-CZ" dirty="0"/>
              <a:t>API</a:t>
            </a:r>
            <a:endParaRPr lang="en-US" dirty="0"/>
          </a:p>
          <a:p>
            <a:pPr lvl="1"/>
            <a:r>
              <a:rPr lang="en-US" dirty="0"/>
              <a:t>Possibly handcraft „sweet meals“, „junk food meals“ categories?</a:t>
            </a:r>
          </a:p>
          <a:p>
            <a:r>
              <a:rPr lang="en-US" dirty="0"/>
              <a:t> Some analysis over soups?</a:t>
            </a:r>
          </a:p>
        </p:txBody>
      </p:sp>
    </p:spTree>
    <p:extLst>
      <p:ext uri="{BB962C8B-B14F-4D97-AF65-F5344CB8AC3E}">
        <p14:creationId xmlns:p14="http://schemas.microsoft.com/office/powerpoint/2010/main" val="3709690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9DB72C-9391-0078-51B9-7B32933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50F4CC-EA80-7588-6A70-CB66CF336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673"/>
            <a:ext cx="10515600" cy="435133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0317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9C09E-51BD-A632-1803-0CDE315A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0580DF2-C5BA-57C5-B828-E60ABD78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Menzostat</a:t>
            </a:r>
            <a:r>
              <a:rPr lang="en-US" dirty="0"/>
              <a:t> queries every canteen‘s state every minute</a:t>
            </a:r>
          </a:p>
          <a:p>
            <a:r>
              <a:rPr lang="en-US" dirty="0"/>
              <a:t>Dataset somehow downloadable from website</a:t>
            </a:r>
          </a:p>
          <a:p>
            <a:pPr lvl="1"/>
            <a:r>
              <a:rPr lang="en-US" dirty="0"/>
              <a:t>Only max. 7 day interval</a:t>
            </a:r>
          </a:p>
          <a:p>
            <a:pPr lvl="1"/>
            <a:r>
              <a:rPr lang="en-US" dirty="0"/>
              <a:t>Bash script provided by </a:t>
            </a:r>
            <a:r>
              <a:rPr lang="en-US" dirty="0" err="1"/>
              <a:t>Menzostat‘s</a:t>
            </a:r>
            <a:r>
              <a:rPr lang="en-US" dirty="0"/>
              <a:t> author</a:t>
            </a:r>
          </a:p>
        </p:txBody>
      </p:sp>
    </p:spTree>
    <p:extLst>
      <p:ext uri="{BB962C8B-B14F-4D97-AF65-F5344CB8AC3E}">
        <p14:creationId xmlns:p14="http://schemas.microsoft.com/office/powerpoint/2010/main" val="271988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690F64-33E9-8FCF-447F-D1522DF1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EDF110-4946-E8CD-2A6C-38773ECA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loooot</a:t>
            </a:r>
            <a:r>
              <a:rPr lang="en-US" dirty="0"/>
              <a:t> of cleaning and transformation</a:t>
            </a:r>
          </a:p>
          <a:p>
            <a:pPr lvl="1"/>
            <a:r>
              <a:rPr lang="en-US" dirty="0"/>
              <a:t>Divide by canteen and date</a:t>
            </a:r>
          </a:p>
          <a:p>
            <a:pPr lvl="1"/>
            <a:r>
              <a:rPr lang="en-US" dirty="0"/>
              <a:t>Sort by time</a:t>
            </a:r>
          </a:p>
          <a:p>
            <a:pPr lvl="1"/>
            <a:r>
              <a:rPr lang="en-US" dirty="0"/>
              <a:t>Filter by opening hours and by date (October 2022+)</a:t>
            </a:r>
          </a:p>
          <a:p>
            <a:pPr lvl="1"/>
            <a:r>
              <a:rPr lang="en-US" dirty="0"/>
              <a:t>Deduplicate records with the same minute</a:t>
            </a:r>
          </a:p>
          <a:p>
            <a:pPr lvl="1"/>
            <a:r>
              <a:rPr lang="en-US" dirty="0"/>
              <a:t>Look after „served“ attribute that drops in time</a:t>
            </a:r>
          </a:p>
          <a:p>
            <a:pPr lvl="2"/>
            <a:r>
              <a:rPr lang="en-US" dirty="0"/>
              <a:t>Probably </a:t>
            </a:r>
            <a:r>
              <a:rPr lang="en-US" dirty="0" err="1"/>
              <a:t>undos</a:t>
            </a:r>
            <a:endParaRPr lang="en-US" dirty="0"/>
          </a:p>
          <a:p>
            <a:pPr lvl="1"/>
            <a:r>
              <a:rPr lang="en-US" dirty="0"/>
              <a:t>Interpolate for missing records</a:t>
            </a:r>
          </a:p>
          <a:p>
            <a:pPr lvl="1"/>
            <a:r>
              <a:rPr lang="en-US" dirty="0"/>
              <a:t>Pick only biggest 7 canteens</a:t>
            </a:r>
            <a:endParaRPr lang="cs-CZ" dirty="0"/>
          </a:p>
          <a:p>
            <a:pPr lvl="2"/>
            <a:r>
              <a:rPr lang="en-US" dirty="0"/>
              <a:t>Except </a:t>
            </a:r>
            <a:r>
              <a:rPr lang="cs-CZ" dirty="0"/>
              <a:t>Albertov</a:t>
            </a:r>
            <a:r>
              <a:rPr lang="en-US" dirty="0"/>
              <a:t> which was closed during the year</a:t>
            </a:r>
          </a:p>
          <a:p>
            <a:pPr lvl="1"/>
            <a:r>
              <a:rPr lang="en-US" dirty="0"/>
              <a:t>Add records for dates that appear in some canteens</a:t>
            </a:r>
          </a:p>
          <a:p>
            <a:pPr lvl="1"/>
            <a:r>
              <a:rPr lang="en-US" dirty="0"/>
              <a:t>Don‘t care about preordered meals – their serving isn‘t recorded in data</a:t>
            </a:r>
          </a:p>
        </p:txBody>
      </p:sp>
    </p:spTree>
    <p:extLst>
      <p:ext uri="{BB962C8B-B14F-4D97-AF65-F5344CB8AC3E}">
        <p14:creationId xmlns:p14="http://schemas.microsoft.com/office/powerpoint/2010/main" val="349073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0CC612-A3DA-FEA1-0776-E7B16F48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Meals served during the year, grouped by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3600317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ázek 14">
            <a:extLst>
              <a:ext uri="{FF2B5EF4-FFF2-40B4-BE49-F238E27FC236}">
                <a16:creationId xmlns:a16="http://schemas.microsoft.com/office/drawing/2014/main" id="{8732A214-4B64-B71B-7E86-55A38FE15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14356" cy="3383075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703E2E7F-5BBB-63F8-4329-D6602BD40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44" y="0"/>
            <a:ext cx="6014356" cy="338307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704ED264-DF35-B50B-33AB-45033A392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" y="3474925"/>
            <a:ext cx="5927272" cy="33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2CEE98D0-34F2-5DD1-048D-08A188D73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30082"/>
            <a:ext cx="6066978" cy="341267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72C25A5-6C5D-BFE1-7ECC-807180270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0082"/>
            <a:ext cx="6066978" cy="34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F996F44E-D98E-3794-910E-2F701A626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596"/>
            <a:ext cx="6095999" cy="342899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861091B-7504-A59C-7688-22E247B0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596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70EEA2A1-A150-74AC-9511-300BA802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7" y="0"/>
            <a:ext cx="5693228" cy="3202441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E9938F82-DF52-19DC-BAF8-10606B8D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84" y="0"/>
            <a:ext cx="6095999" cy="3428999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FA5CA27-75DC-9766-44C7-AFA687F35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6" y="3542277"/>
            <a:ext cx="5693228" cy="3202441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D0BD2C31-1DEE-026B-083D-9B67C5E2E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85" y="3428999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474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510</Words>
  <Application>Microsoft Office PowerPoint</Application>
  <PresentationFormat>Širokoúhlá obrazovka</PresentationFormat>
  <Paragraphs>65</Paragraphs>
  <Slides>29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JetBrains Mono</vt:lpstr>
      <vt:lpstr>Motiv Office</vt:lpstr>
      <vt:lpstr>Student‘s canteens</vt:lpstr>
      <vt:lpstr>Introduction</vt:lpstr>
      <vt:lpstr>Data acquisition</vt:lpstr>
      <vt:lpstr>Data preparation</vt:lpstr>
      <vt:lpstr>Meals served during the year, grouped by day of the week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Meals served by interval</vt:lpstr>
      <vt:lpstr>Prezentace aplikace PowerPoint</vt:lpstr>
      <vt:lpstr>Prezentace aplikace PowerPoint</vt:lpstr>
      <vt:lpstr>Wasted food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Score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What next?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Student‘s canteens</dc:title>
  <dc:creator>Damian Waloszek</dc:creator>
  <cp:lastModifiedBy>Damian Waloszek</cp:lastModifiedBy>
  <cp:revision>3</cp:revision>
  <dcterms:created xsi:type="dcterms:W3CDTF">2023-05-30T05:47:56Z</dcterms:created>
  <dcterms:modified xsi:type="dcterms:W3CDTF">2023-05-30T09:30:57Z</dcterms:modified>
</cp:coreProperties>
</file>